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2" r:id="rId6"/>
  </p:sldMasterIdLst>
  <p:notesMasterIdLst>
    <p:notesMasterId r:id="rId20"/>
  </p:notesMasterIdLst>
  <p:sldIdLst>
    <p:sldId id="257" r:id="rId7"/>
    <p:sldId id="258" r:id="rId8"/>
    <p:sldId id="291" r:id="rId9"/>
    <p:sldId id="260" r:id="rId10"/>
    <p:sldId id="281" r:id="rId11"/>
    <p:sldId id="292" r:id="rId12"/>
    <p:sldId id="298" r:id="rId13"/>
    <p:sldId id="299" r:id="rId14"/>
    <p:sldId id="300" r:id="rId15"/>
    <p:sldId id="288" r:id="rId16"/>
    <p:sldId id="283" r:id="rId17"/>
    <p:sldId id="289" r:id="rId18"/>
    <p:sldId id="271" r:id="rId19"/>
  </p:sldIdLst>
  <p:sldSz cx="9144000" cy="6858000" type="screen4x3"/>
  <p:notesSz cx="6669088" cy="97536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4B02C-A1C9-4A46-9ED9-4B6D4ABA61D5}" v="1" dt="2023-10-30T15:06:25.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285" autoAdjust="0"/>
  </p:normalViewPr>
  <p:slideViewPr>
    <p:cSldViewPr>
      <p:cViewPr>
        <p:scale>
          <a:sx n="102" d="100"/>
          <a:sy n="102" d="100"/>
        </p:scale>
        <p:origin x="210" y="9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viewProps" Target="viewProps.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ke de Jager" userId="35a63c42-2e81-4b24-933e-aa9acba352ed" providerId="ADAL" clId="{ECA4B02C-A1C9-4A46-9ED9-4B6D4ABA61D5}"/>
    <pc:docChg chg="custSel addSld delSld modSld sldOrd">
      <pc:chgData name="Bouke de Jager" userId="35a63c42-2e81-4b24-933e-aa9acba352ed" providerId="ADAL" clId="{ECA4B02C-A1C9-4A46-9ED9-4B6D4ABA61D5}" dt="2023-10-30T15:06:31.262" v="44"/>
      <pc:docMkLst>
        <pc:docMk/>
      </pc:docMkLst>
      <pc:sldChg chg="ord">
        <pc:chgData name="Bouke de Jager" userId="35a63c42-2e81-4b24-933e-aa9acba352ed" providerId="ADAL" clId="{ECA4B02C-A1C9-4A46-9ED9-4B6D4ABA61D5}" dt="2023-10-30T14:39:38.287" v="9"/>
        <pc:sldMkLst>
          <pc:docMk/>
          <pc:sldMk cId="2986588422" sldId="281"/>
        </pc:sldMkLst>
      </pc:sldChg>
      <pc:sldChg chg="del">
        <pc:chgData name="Bouke de Jager" userId="35a63c42-2e81-4b24-933e-aa9acba352ed" providerId="ADAL" clId="{ECA4B02C-A1C9-4A46-9ED9-4B6D4ABA61D5}" dt="2023-10-30T14:44:27.103" v="16" actId="47"/>
        <pc:sldMkLst>
          <pc:docMk/>
          <pc:sldMk cId="1657912168" sldId="284"/>
        </pc:sldMkLst>
      </pc:sldChg>
      <pc:sldChg chg="delSp modSp del mod">
        <pc:chgData name="Bouke de Jager" userId="35a63c42-2e81-4b24-933e-aa9acba352ed" providerId="ADAL" clId="{ECA4B02C-A1C9-4A46-9ED9-4B6D4ABA61D5}" dt="2023-10-30T14:37:44.560" v="5" actId="47"/>
        <pc:sldMkLst>
          <pc:docMk/>
          <pc:sldMk cId="3118698143" sldId="293"/>
        </pc:sldMkLst>
        <pc:spChg chg="mod">
          <ac:chgData name="Bouke de Jager" userId="35a63c42-2e81-4b24-933e-aa9acba352ed" providerId="ADAL" clId="{ECA4B02C-A1C9-4A46-9ED9-4B6D4ABA61D5}" dt="2023-10-30T14:36:17.906" v="1" actId="20577"/>
          <ac:spMkLst>
            <pc:docMk/>
            <pc:sldMk cId="3118698143" sldId="293"/>
            <ac:spMk id="3" creationId="{23301601-F9EA-5A07-DEAA-3C8787F1BFA5}"/>
          </ac:spMkLst>
        </pc:spChg>
        <pc:picChg chg="mod">
          <ac:chgData name="Bouke de Jager" userId="35a63c42-2e81-4b24-933e-aa9acba352ed" providerId="ADAL" clId="{ECA4B02C-A1C9-4A46-9ED9-4B6D4ABA61D5}" dt="2023-10-30T14:36:40.048" v="4" actId="1076"/>
          <ac:picMkLst>
            <pc:docMk/>
            <pc:sldMk cId="3118698143" sldId="293"/>
            <ac:picMk id="2" creationId="{7782A537-0BAF-F092-C3CF-7F6AFF7D8E8A}"/>
          </ac:picMkLst>
        </pc:picChg>
        <pc:picChg chg="del">
          <ac:chgData name="Bouke de Jager" userId="35a63c42-2e81-4b24-933e-aa9acba352ed" providerId="ADAL" clId="{ECA4B02C-A1C9-4A46-9ED9-4B6D4ABA61D5}" dt="2023-10-30T14:36:14.563" v="0" actId="478"/>
          <ac:picMkLst>
            <pc:docMk/>
            <pc:sldMk cId="3118698143" sldId="293"/>
            <ac:picMk id="4" creationId="{351E41DE-94F7-FCC5-C543-FAF7F2D9F0B1}"/>
          </ac:picMkLst>
        </pc:picChg>
      </pc:sldChg>
      <pc:sldChg chg="del ord">
        <pc:chgData name="Bouke de Jager" userId="35a63c42-2e81-4b24-933e-aa9acba352ed" providerId="ADAL" clId="{ECA4B02C-A1C9-4A46-9ED9-4B6D4ABA61D5}" dt="2023-10-30T14:44:20.137" v="15" actId="47"/>
        <pc:sldMkLst>
          <pc:docMk/>
          <pc:sldMk cId="1911349386" sldId="295"/>
        </pc:sldMkLst>
      </pc:sldChg>
      <pc:sldChg chg="del ord">
        <pc:chgData name="Bouke de Jager" userId="35a63c42-2e81-4b24-933e-aa9acba352ed" providerId="ADAL" clId="{ECA4B02C-A1C9-4A46-9ED9-4B6D4ABA61D5}" dt="2023-10-30T14:44:09.870" v="14" actId="47"/>
        <pc:sldMkLst>
          <pc:docMk/>
          <pc:sldMk cId="3820426052" sldId="296"/>
        </pc:sldMkLst>
      </pc:sldChg>
      <pc:sldChg chg="addSp modSp new mod setBg addAnim">
        <pc:chgData name="Bouke de Jager" userId="35a63c42-2e81-4b24-933e-aa9acba352ed" providerId="ADAL" clId="{ECA4B02C-A1C9-4A46-9ED9-4B6D4ABA61D5}" dt="2023-10-30T15:06:31.262" v="44"/>
        <pc:sldMkLst>
          <pc:docMk/>
          <pc:sldMk cId="2470860824" sldId="300"/>
        </pc:sldMkLst>
        <pc:spChg chg="mod ord">
          <ac:chgData name="Bouke de Jager" userId="35a63c42-2e81-4b24-933e-aa9acba352ed" providerId="ADAL" clId="{ECA4B02C-A1C9-4A46-9ED9-4B6D4ABA61D5}" dt="2023-10-30T15:06:31.262" v="43" actId="26606"/>
          <ac:spMkLst>
            <pc:docMk/>
            <pc:sldMk cId="2470860824" sldId="300"/>
            <ac:spMk id="2" creationId="{4A3553F7-8785-A5C2-8143-F192C8F2F995}"/>
          </ac:spMkLst>
        </pc:spChg>
        <pc:spChg chg="add">
          <ac:chgData name="Bouke de Jager" userId="35a63c42-2e81-4b24-933e-aa9acba352ed" providerId="ADAL" clId="{ECA4B02C-A1C9-4A46-9ED9-4B6D4ABA61D5}" dt="2023-10-30T15:06:31.262" v="43" actId="26606"/>
          <ac:spMkLst>
            <pc:docMk/>
            <pc:sldMk cId="2470860824" sldId="300"/>
            <ac:spMk id="8" creationId="{37C89E4B-3C9F-44B9-8B86-D9E3D112D8EC}"/>
          </ac:spMkLst>
        </pc:spChg>
        <pc:picChg chg="add mod">
          <ac:chgData name="Bouke de Jager" userId="35a63c42-2e81-4b24-933e-aa9acba352ed" providerId="ADAL" clId="{ECA4B02C-A1C9-4A46-9ED9-4B6D4ABA61D5}" dt="2023-10-30T15:06:31.262" v="43" actId="26606"/>
          <ac:picMkLst>
            <pc:docMk/>
            <pc:sldMk cId="2470860824" sldId="300"/>
            <ac:picMk id="3" creationId="{4B376DE8-B774-CB44-53DB-446E87C27260}"/>
          </ac:picMkLst>
        </pc:picChg>
        <pc:cxnChg chg="add">
          <ac:chgData name="Bouke de Jager" userId="35a63c42-2e81-4b24-933e-aa9acba352ed" providerId="ADAL" clId="{ECA4B02C-A1C9-4A46-9ED9-4B6D4ABA61D5}" dt="2023-10-30T15:06:31.262" v="43" actId="26606"/>
          <ac:cxnSpMkLst>
            <pc:docMk/>
            <pc:sldMk cId="2470860824" sldId="300"/>
            <ac:cxnSpMk id="10" creationId="{AA2EAA10-076F-46BD-8F0F-B9A2FB77A85C}"/>
          </ac:cxnSpMkLst>
        </pc:cxnChg>
        <pc:cxnChg chg="add">
          <ac:chgData name="Bouke de Jager" userId="35a63c42-2e81-4b24-933e-aa9acba352ed" providerId="ADAL" clId="{ECA4B02C-A1C9-4A46-9ED9-4B6D4ABA61D5}" dt="2023-10-30T15:06:31.262" v="43" actId="26606"/>
          <ac:cxnSpMkLst>
            <pc:docMk/>
            <pc:sldMk cId="2470860824" sldId="300"/>
            <ac:cxnSpMk id="12" creationId="{D891E407-403B-4764-86C9-33A56D3BCAA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17A753-5438-4BBA-ACC6-3EE2A080A67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E208057-5125-42BE-B360-AA50AD66DA58}">
      <dgm:prSet/>
      <dgm:spPr/>
      <dgm:t>
        <a:bodyPr/>
        <a:lstStyle/>
        <a:p>
          <a:r>
            <a:rPr lang="nl-NL" dirty="0"/>
            <a:t>Ze voelen zich verbonden met elkaar</a:t>
          </a:r>
          <a:endParaRPr lang="en-US" dirty="0"/>
        </a:p>
      </dgm:t>
    </dgm:pt>
    <dgm:pt modelId="{361EF509-040C-4FCD-8A0B-D386F3C88DED}" type="parTrans" cxnId="{2820CC48-F86C-40FA-80F2-53C7DDF1F051}">
      <dgm:prSet/>
      <dgm:spPr/>
      <dgm:t>
        <a:bodyPr/>
        <a:lstStyle/>
        <a:p>
          <a:endParaRPr lang="en-US"/>
        </a:p>
      </dgm:t>
    </dgm:pt>
    <dgm:pt modelId="{B56A54FF-0EAA-42FD-8F05-429199E09659}" type="sibTrans" cxnId="{2820CC48-F86C-40FA-80F2-53C7DDF1F051}">
      <dgm:prSet/>
      <dgm:spPr/>
      <dgm:t>
        <a:bodyPr/>
        <a:lstStyle/>
        <a:p>
          <a:endParaRPr lang="en-US"/>
        </a:p>
      </dgm:t>
    </dgm:pt>
    <dgm:pt modelId="{4C600C0E-F63B-4A67-BE41-40473F8FFCCF}">
      <dgm:prSet/>
      <dgm:spPr/>
      <dgm:t>
        <a:bodyPr/>
        <a:lstStyle/>
        <a:p>
          <a:r>
            <a:rPr lang="nl-NL"/>
            <a:t>Ze begrijpen zichzelf en anderen beter</a:t>
          </a:r>
          <a:endParaRPr lang="en-US"/>
        </a:p>
      </dgm:t>
    </dgm:pt>
    <dgm:pt modelId="{2006F097-38C4-4D72-9B8B-5057964520B0}" type="parTrans" cxnId="{79A541E4-8129-4D0D-AB21-3F346EEF49E4}">
      <dgm:prSet/>
      <dgm:spPr/>
      <dgm:t>
        <a:bodyPr/>
        <a:lstStyle/>
        <a:p>
          <a:endParaRPr lang="en-US"/>
        </a:p>
      </dgm:t>
    </dgm:pt>
    <dgm:pt modelId="{84588842-794A-4D82-88C9-82306A28BFBD}" type="sibTrans" cxnId="{79A541E4-8129-4D0D-AB21-3F346EEF49E4}">
      <dgm:prSet/>
      <dgm:spPr/>
      <dgm:t>
        <a:bodyPr/>
        <a:lstStyle/>
        <a:p>
          <a:endParaRPr lang="en-US"/>
        </a:p>
      </dgm:t>
    </dgm:pt>
    <dgm:pt modelId="{3E27DEA2-D3A6-4F60-A487-EB91BC5F6A2D}">
      <dgm:prSet/>
      <dgm:spPr/>
      <dgm:t>
        <a:bodyPr/>
        <a:lstStyle/>
        <a:p>
          <a:r>
            <a:rPr lang="nl-NL" dirty="0"/>
            <a:t>Ze leren waarom het belangrijk is om het standpunt van een ander te begrijpen</a:t>
          </a:r>
          <a:endParaRPr lang="en-US" dirty="0"/>
        </a:p>
      </dgm:t>
    </dgm:pt>
    <dgm:pt modelId="{8A5E8D62-831E-43D7-B97C-CBD0F4752933}" type="parTrans" cxnId="{DA0FFB21-FAE4-4BB7-9627-982E4D0FE8C9}">
      <dgm:prSet/>
      <dgm:spPr/>
      <dgm:t>
        <a:bodyPr/>
        <a:lstStyle/>
        <a:p>
          <a:endParaRPr lang="en-US"/>
        </a:p>
      </dgm:t>
    </dgm:pt>
    <dgm:pt modelId="{6AC4167E-A2D9-423F-84CF-A4FE2C873FE7}" type="sibTrans" cxnId="{DA0FFB21-FAE4-4BB7-9627-982E4D0FE8C9}">
      <dgm:prSet/>
      <dgm:spPr/>
      <dgm:t>
        <a:bodyPr/>
        <a:lstStyle/>
        <a:p>
          <a:endParaRPr lang="en-US"/>
        </a:p>
      </dgm:t>
    </dgm:pt>
    <dgm:pt modelId="{FCA84099-94EA-4D1A-8437-E1DC47D11072}">
      <dgm:prSet/>
      <dgm:spPr/>
      <dgm:t>
        <a:bodyPr/>
        <a:lstStyle/>
        <a:p>
          <a:r>
            <a:rPr lang="nl-NL" dirty="0"/>
            <a:t>Ze leren dat fouten maken mag en dat je fouten kunt herstellen</a:t>
          </a:r>
          <a:endParaRPr lang="en-US" dirty="0"/>
        </a:p>
      </dgm:t>
    </dgm:pt>
    <dgm:pt modelId="{366BAB4F-A994-488F-B84F-BBEC2267C122}" type="parTrans" cxnId="{176DB989-CC60-4541-B83F-4750083A8693}">
      <dgm:prSet/>
      <dgm:spPr/>
      <dgm:t>
        <a:bodyPr/>
        <a:lstStyle/>
        <a:p>
          <a:endParaRPr lang="en-US"/>
        </a:p>
      </dgm:t>
    </dgm:pt>
    <dgm:pt modelId="{315D9201-944A-4374-B522-F02A6AF14939}" type="sibTrans" cxnId="{176DB989-CC60-4541-B83F-4750083A8693}">
      <dgm:prSet/>
      <dgm:spPr/>
      <dgm:t>
        <a:bodyPr/>
        <a:lstStyle/>
        <a:p>
          <a:endParaRPr lang="en-US"/>
        </a:p>
      </dgm:t>
    </dgm:pt>
    <dgm:pt modelId="{D9E1AE91-F583-4B12-A681-441ADFEA2F10}">
      <dgm:prSet/>
      <dgm:spPr/>
      <dgm:t>
        <a:bodyPr/>
        <a:lstStyle/>
        <a:p>
          <a:r>
            <a:rPr lang="nl-NL" dirty="0"/>
            <a:t>Ze leren vaardigheden voor binnen/buiten school</a:t>
          </a:r>
          <a:endParaRPr lang="en-US" dirty="0"/>
        </a:p>
      </dgm:t>
    </dgm:pt>
    <dgm:pt modelId="{5859DD6D-DCBF-49B8-AA57-82D5F0568583}" type="parTrans" cxnId="{668C2F0F-06A6-4334-8DE8-CEE2F520CD48}">
      <dgm:prSet/>
      <dgm:spPr/>
      <dgm:t>
        <a:bodyPr/>
        <a:lstStyle/>
        <a:p>
          <a:endParaRPr lang="en-US"/>
        </a:p>
      </dgm:t>
    </dgm:pt>
    <dgm:pt modelId="{3186E8D7-D10C-4B55-94A3-A9AF3139456C}" type="sibTrans" cxnId="{668C2F0F-06A6-4334-8DE8-CEE2F520CD48}">
      <dgm:prSet/>
      <dgm:spPr/>
      <dgm:t>
        <a:bodyPr/>
        <a:lstStyle/>
        <a:p>
          <a:endParaRPr lang="en-US"/>
        </a:p>
      </dgm:t>
    </dgm:pt>
    <dgm:pt modelId="{1DAB5FB3-9FF1-4A80-8B39-921A24ACBF86}">
      <dgm:prSet/>
      <dgm:spPr/>
      <dgm:t>
        <a:bodyPr/>
        <a:lstStyle/>
        <a:p>
          <a:r>
            <a:rPr lang="nl-NL" dirty="0"/>
            <a:t>Ze leren dat je conflicten op kunt lossen</a:t>
          </a:r>
          <a:endParaRPr lang="en-US" dirty="0"/>
        </a:p>
      </dgm:t>
    </dgm:pt>
    <dgm:pt modelId="{EF58B295-FE53-46BC-B28E-FE616D437FD3}" type="parTrans" cxnId="{4559BAAD-63DA-4DD3-AC52-2AD4BDCE10AC}">
      <dgm:prSet/>
      <dgm:spPr/>
      <dgm:t>
        <a:bodyPr/>
        <a:lstStyle/>
        <a:p>
          <a:endParaRPr lang="en-US"/>
        </a:p>
      </dgm:t>
    </dgm:pt>
    <dgm:pt modelId="{FD9F4179-4A0F-483E-8930-68FD6FAD96C4}" type="sibTrans" cxnId="{4559BAAD-63DA-4DD3-AC52-2AD4BDCE10AC}">
      <dgm:prSet/>
      <dgm:spPr/>
      <dgm:t>
        <a:bodyPr/>
        <a:lstStyle/>
        <a:p>
          <a:endParaRPr lang="en-US"/>
        </a:p>
      </dgm:t>
    </dgm:pt>
    <dgm:pt modelId="{F3128822-3FA2-449C-A94C-0AB4A44F6620}">
      <dgm:prSet/>
      <dgm:spPr/>
      <dgm:t>
        <a:bodyPr/>
        <a:lstStyle/>
        <a:p>
          <a:r>
            <a:rPr lang="en-US" dirty="0"/>
            <a:t>Ze </a:t>
          </a:r>
          <a:r>
            <a:rPr lang="en-US" dirty="0" err="1"/>
            <a:t>leren</a:t>
          </a:r>
          <a:r>
            <a:rPr lang="en-US" dirty="0"/>
            <a:t> hoe je </a:t>
          </a:r>
          <a:r>
            <a:rPr lang="en-US" dirty="0" err="1"/>
            <a:t>een</a:t>
          </a:r>
          <a:r>
            <a:rPr lang="en-US" dirty="0"/>
            <a:t> conflict op </a:t>
          </a:r>
          <a:r>
            <a:rPr lang="en-US" dirty="0" err="1"/>
            <a:t>kunt</a:t>
          </a:r>
          <a:r>
            <a:rPr lang="en-US" dirty="0"/>
            <a:t> </a:t>
          </a:r>
          <a:r>
            <a:rPr lang="en-US" dirty="0" err="1"/>
            <a:t>lossen</a:t>
          </a:r>
          <a:endParaRPr lang="en-US" dirty="0"/>
        </a:p>
      </dgm:t>
    </dgm:pt>
    <dgm:pt modelId="{6B9579B1-0B18-4E0F-8117-E7A12B0A389D}" type="parTrans" cxnId="{78FDD41F-62F5-4699-AD68-6BE7760E2BAD}">
      <dgm:prSet/>
      <dgm:spPr/>
    </dgm:pt>
    <dgm:pt modelId="{B12E3BB6-5768-40A7-8004-24493AB11A15}" type="sibTrans" cxnId="{78FDD41F-62F5-4699-AD68-6BE7760E2BAD}">
      <dgm:prSet/>
      <dgm:spPr/>
    </dgm:pt>
    <dgm:pt modelId="{E62324A0-2371-42A6-847B-986E30FE97A8}">
      <dgm:prSet/>
      <dgm:spPr/>
      <dgm:t>
        <a:bodyPr/>
        <a:lstStyle/>
        <a:p>
          <a:r>
            <a:rPr lang="nl-NL"/>
            <a:t>Ze </a:t>
          </a:r>
          <a:r>
            <a:rPr lang="nl-NL" dirty="0"/>
            <a:t>begrijpen dat hun acties effect hebben op anderen</a:t>
          </a:r>
          <a:endParaRPr lang="en-US" dirty="0"/>
        </a:p>
      </dgm:t>
    </dgm:pt>
    <dgm:pt modelId="{01179DAE-D289-411E-9B7E-3C20F1029966}" type="parTrans" cxnId="{B55F793B-1B16-44B7-93F8-AE0DAB37358E}">
      <dgm:prSet/>
      <dgm:spPr/>
    </dgm:pt>
    <dgm:pt modelId="{74DF6636-D353-4644-A9CC-F7AF9488E2B2}" type="sibTrans" cxnId="{B55F793B-1B16-44B7-93F8-AE0DAB37358E}">
      <dgm:prSet/>
      <dgm:spPr/>
    </dgm:pt>
    <dgm:pt modelId="{1A44A724-BD71-4227-A008-81FF7984721A}" type="pres">
      <dgm:prSet presAssocID="{6717A753-5438-4BBA-ACC6-3EE2A080A67B}" presName="linear" presStyleCnt="0">
        <dgm:presLayoutVars>
          <dgm:animLvl val="lvl"/>
          <dgm:resizeHandles val="exact"/>
        </dgm:presLayoutVars>
      </dgm:prSet>
      <dgm:spPr/>
    </dgm:pt>
    <dgm:pt modelId="{06DF8813-ACCA-4C06-A1F5-CAC2E3489127}" type="pres">
      <dgm:prSet presAssocID="{DE208057-5125-42BE-B360-AA50AD66DA58}" presName="parentText" presStyleLbl="node1" presStyleIdx="0" presStyleCnt="8">
        <dgm:presLayoutVars>
          <dgm:chMax val="0"/>
          <dgm:bulletEnabled val="1"/>
        </dgm:presLayoutVars>
      </dgm:prSet>
      <dgm:spPr/>
    </dgm:pt>
    <dgm:pt modelId="{5F0F3B2C-8C51-470B-B3D0-85EBDEA2643A}" type="pres">
      <dgm:prSet presAssocID="{B56A54FF-0EAA-42FD-8F05-429199E09659}" presName="spacer" presStyleCnt="0"/>
      <dgm:spPr/>
    </dgm:pt>
    <dgm:pt modelId="{94425B9D-5FE1-49CD-B8A1-676E95001DAA}" type="pres">
      <dgm:prSet presAssocID="{E62324A0-2371-42A6-847B-986E30FE97A8}" presName="parentText" presStyleLbl="node1" presStyleIdx="1" presStyleCnt="8">
        <dgm:presLayoutVars>
          <dgm:chMax val="0"/>
          <dgm:bulletEnabled val="1"/>
        </dgm:presLayoutVars>
      </dgm:prSet>
      <dgm:spPr/>
    </dgm:pt>
    <dgm:pt modelId="{66B09AF1-D84D-4941-87A9-778995E448F4}" type="pres">
      <dgm:prSet presAssocID="{74DF6636-D353-4644-A9CC-F7AF9488E2B2}" presName="spacer" presStyleCnt="0"/>
      <dgm:spPr/>
    </dgm:pt>
    <dgm:pt modelId="{04DEF7D1-FC7A-4D94-BA29-6CB34C662EB0}" type="pres">
      <dgm:prSet presAssocID="{4C600C0E-F63B-4A67-BE41-40473F8FFCCF}" presName="parentText" presStyleLbl="node1" presStyleIdx="2" presStyleCnt="8">
        <dgm:presLayoutVars>
          <dgm:chMax val="0"/>
          <dgm:bulletEnabled val="1"/>
        </dgm:presLayoutVars>
      </dgm:prSet>
      <dgm:spPr/>
    </dgm:pt>
    <dgm:pt modelId="{63D19388-CE6C-4937-9FD6-7B7F5EC91FEC}" type="pres">
      <dgm:prSet presAssocID="{84588842-794A-4D82-88C9-82306A28BFBD}" presName="spacer" presStyleCnt="0"/>
      <dgm:spPr/>
    </dgm:pt>
    <dgm:pt modelId="{60846F06-911C-49EB-BF1D-D32736274502}" type="pres">
      <dgm:prSet presAssocID="{3E27DEA2-D3A6-4F60-A487-EB91BC5F6A2D}" presName="parentText" presStyleLbl="node1" presStyleIdx="3" presStyleCnt="8">
        <dgm:presLayoutVars>
          <dgm:chMax val="0"/>
          <dgm:bulletEnabled val="1"/>
        </dgm:presLayoutVars>
      </dgm:prSet>
      <dgm:spPr/>
    </dgm:pt>
    <dgm:pt modelId="{A03111F6-4F01-4615-9DE8-1E7D8BBE3971}" type="pres">
      <dgm:prSet presAssocID="{6AC4167E-A2D9-423F-84CF-A4FE2C873FE7}" presName="spacer" presStyleCnt="0"/>
      <dgm:spPr/>
    </dgm:pt>
    <dgm:pt modelId="{7F5C0082-F148-49CB-BD63-D98CFC0A35C1}" type="pres">
      <dgm:prSet presAssocID="{FCA84099-94EA-4D1A-8437-E1DC47D11072}" presName="parentText" presStyleLbl="node1" presStyleIdx="4" presStyleCnt="8">
        <dgm:presLayoutVars>
          <dgm:chMax val="0"/>
          <dgm:bulletEnabled val="1"/>
        </dgm:presLayoutVars>
      </dgm:prSet>
      <dgm:spPr/>
    </dgm:pt>
    <dgm:pt modelId="{78D86BA2-FEEB-4483-8F23-365D9033E052}" type="pres">
      <dgm:prSet presAssocID="{315D9201-944A-4374-B522-F02A6AF14939}" presName="spacer" presStyleCnt="0"/>
      <dgm:spPr/>
    </dgm:pt>
    <dgm:pt modelId="{B41D4DC2-C921-4D2A-97F7-869D889287B8}" type="pres">
      <dgm:prSet presAssocID="{D9E1AE91-F583-4B12-A681-441ADFEA2F10}" presName="parentText" presStyleLbl="node1" presStyleIdx="5" presStyleCnt="8">
        <dgm:presLayoutVars>
          <dgm:chMax val="0"/>
          <dgm:bulletEnabled val="1"/>
        </dgm:presLayoutVars>
      </dgm:prSet>
      <dgm:spPr/>
    </dgm:pt>
    <dgm:pt modelId="{A300EE42-08DD-4819-95C4-4B7754C2B8D6}" type="pres">
      <dgm:prSet presAssocID="{3186E8D7-D10C-4B55-94A3-A9AF3139456C}" presName="spacer" presStyleCnt="0"/>
      <dgm:spPr/>
    </dgm:pt>
    <dgm:pt modelId="{F9422C11-7263-4B4C-A163-158AB2DD4943}" type="pres">
      <dgm:prSet presAssocID="{1DAB5FB3-9FF1-4A80-8B39-921A24ACBF86}" presName="parentText" presStyleLbl="node1" presStyleIdx="6" presStyleCnt="8">
        <dgm:presLayoutVars>
          <dgm:chMax val="0"/>
          <dgm:bulletEnabled val="1"/>
        </dgm:presLayoutVars>
      </dgm:prSet>
      <dgm:spPr/>
    </dgm:pt>
    <dgm:pt modelId="{5E25FCD2-B04C-4998-9FC9-7835621D1157}" type="pres">
      <dgm:prSet presAssocID="{FD9F4179-4A0F-483E-8930-68FD6FAD96C4}" presName="spacer" presStyleCnt="0"/>
      <dgm:spPr/>
    </dgm:pt>
    <dgm:pt modelId="{97C601A0-D6A9-4296-AD50-FBF1B9985FA6}" type="pres">
      <dgm:prSet presAssocID="{F3128822-3FA2-449C-A94C-0AB4A44F6620}" presName="parentText" presStyleLbl="node1" presStyleIdx="7" presStyleCnt="8">
        <dgm:presLayoutVars>
          <dgm:chMax val="0"/>
          <dgm:bulletEnabled val="1"/>
        </dgm:presLayoutVars>
      </dgm:prSet>
      <dgm:spPr/>
    </dgm:pt>
  </dgm:ptLst>
  <dgm:cxnLst>
    <dgm:cxn modelId="{668C2F0F-06A6-4334-8DE8-CEE2F520CD48}" srcId="{6717A753-5438-4BBA-ACC6-3EE2A080A67B}" destId="{D9E1AE91-F583-4B12-A681-441ADFEA2F10}" srcOrd="5" destOrd="0" parTransId="{5859DD6D-DCBF-49B8-AA57-82D5F0568583}" sibTransId="{3186E8D7-D10C-4B55-94A3-A9AF3139456C}"/>
    <dgm:cxn modelId="{D00B7C14-E707-4919-AAE8-CFE7586154EA}" type="presOf" srcId="{DE208057-5125-42BE-B360-AA50AD66DA58}" destId="{06DF8813-ACCA-4C06-A1F5-CAC2E3489127}" srcOrd="0" destOrd="0" presId="urn:microsoft.com/office/officeart/2005/8/layout/vList2"/>
    <dgm:cxn modelId="{78FDD41F-62F5-4699-AD68-6BE7760E2BAD}" srcId="{6717A753-5438-4BBA-ACC6-3EE2A080A67B}" destId="{F3128822-3FA2-449C-A94C-0AB4A44F6620}" srcOrd="7" destOrd="0" parTransId="{6B9579B1-0B18-4E0F-8117-E7A12B0A389D}" sibTransId="{B12E3BB6-5768-40A7-8004-24493AB11A15}"/>
    <dgm:cxn modelId="{DA0FFB21-FAE4-4BB7-9627-982E4D0FE8C9}" srcId="{6717A753-5438-4BBA-ACC6-3EE2A080A67B}" destId="{3E27DEA2-D3A6-4F60-A487-EB91BC5F6A2D}" srcOrd="3" destOrd="0" parTransId="{8A5E8D62-831E-43D7-B97C-CBD0F4752933}" sibTransId="{6AC4167E-A2D9-423F-84CF-A4FE2C873FE7}"/>
    <dgm:cxn modelId="{B55F793B-1B16-44B7-93F8-AE0DAB37358E}" srcId="{6717A753-5438-4BBA-ACC6-3EE2A080A67B}" destId="{E62324A0-2371-42A6-847B-986E30FE97A8}" srcOrd="1" destOrd="0" parTransId="{01179DAE-D289-411E-9B7E-3C20F1029966}" sibTransId="{74DF6636-D353-4644-A9CC-F7AF9488E2B2}"/>
    <dgm:cxn modelId="{2820CC48-F86C-40FA-80F2-53C7DDF1F051}" srcId="{6717A753-5438-4BBA-ACC6-3EE2A080A67B}" destId="{DE208057-5125-42BE-B360-AA50AD66DA58}" srcOrd="0" destOrd="0" parTransId="{361EF509-040C-4FCD-8A0B-D386F3C88DED}" sibTransId="{B56A54FF-0EAA-42FD-8F05-429199E09659}"/>
    <dgm:cxn modelId="{6B17326A-B35A-4578-8A03-1D0D9E68764F}" type="presOf" srcId="{E62324A0-2371-42A6-847B-986E30FE97A8}" destId="{94425B9D-5FE1-49CD-B8A1-676E95001DAA}" srcOrd="0" destOrd="0" presId="urn:microsoft.com/office/officeart/2005/8/layout/vList2"/>
    <dgm:cxn modelId="{86169559-AA12-4097-A1F6-D98FFC7A2D97}" type="presOf" srcId="{6717A753-5438-4BBA-ACC6-3EE2A080A67B}" destId="{1A44A724-BD71-4227-A008-81FF7984721A}" srcOrd="0" destOrd="0" presId="urn:microsoft.com/office/officeart/2005/8/layout/vList2"/>
    <dgm:cxn modelId="{176DB989-CC60-4541-B83F-4750083A8693}" srcId="{6717A753-5438-4BBA-ACC6-3EE2A080A67B}" destId="{FCA84099-94EA-4D1A-8437-E1DC47D11072}" srcOrd="4" destOrd="0" parTransId="{366BAB4F-A994-488F-B84F-BBEC2267C122}" sibTransId="{315D9201-944A-4374-B522-F02A6AF14939}"/>
    <dgm:cxn modelId="{82B5368A-6F70-400A-BA3B-A7121AB19142}" type="presOf" srcId="{1DAB5FB3-9FF1-4A80-8B39-921A24ACBF86}" destId="{F9422C11-7263-4B4C-A163-158AB2DD4943}" srcOrd="0" destOrd="0" presId="urn:microsoft.com/office/officeart/2005/8/layout/vList2"/>
    <dgm:cxn modelId="{4559BAAD-63DA-4DD3-AC52-2AD4BDCE10AC}" srcId="{6717A753-5438-4BBA-ACC6-3EE2A080A67B}" destId="{1DAB5FB3-9FF1-4A80-8B39-921A24ACBF86}" srcOrd="6" destOrd="0" parTransId="{EF58B295-FE53-46BC-B28E-FE616D437FD3}" sibTransId="{FD9F4179-4A0F-483E-8930-68FD6FAD96C4}"/>
    <dgm:cxn modelId="{FE099EB1-97C6-4E4D-B611-3BFCFC25E00C}" type="presOf" srcId="{F3128822-3FA2-449C-A94C-0AB4A44F6620}" destId="{97C601A0-D6A9-4296-AD50-FBF1B9985FA6}" srcOrd="0" destOrd="0" presId="urn:microsoft.com/office/officeart/2005/8/layout/vList2"/>
    <dgm:cxn modelId="{79A541E4-8129-4D0D-AB21-3F346EEF49E4}" srcId="{6717A753-5438-4BBA-ACC6-3EE2A080A67B}" destId="{4C600C0E-F63B-4A67-BE41-40473F8FFCCF}" srcOrd="2" destOrd="0" parTransId="{2006F097-38C4-4D72-9B8B-5057964520B0}" sibTransId="{84588842-794A-4D82-88C9-82306A28BFBD}"/>
    <dgm:cxn modelId="{E74C56E8-775F-481F-9D49-94B6A2DF85DC}" type="presOf" srcId="{FCA84099-94EA-4D1A-8437-E1DC47D11072}" destId="{7F5C0082-F148-49CB-BD63-D98CFC0A35C1}" srcOrd="0" destOrd="0" presId="urn:microsoft.com/office/officeart/2005/8/layout/vList2"/>
    <dgm:cxn modelId="{C8E9D8EA-ACC5-4420-A60B-0482BD04568A}" type="presOf" srcId="{3E27DEA2-D3A6-4F60-A487-EB91BC5F6A2D}" destId="{60846F06-911C-49EB-BF1D-D32736274502}" srcOrd="0" destOrd="0" presId="urn:microsoft.com/office/officeart/2005/8/layout/vList2"/>
    <dgm:cxn modelId="{DDEB03ED-E626-4FDC-AC61-9A0240511816}" type="presOf" srcId="{D9E1AE91-F583-4B12-A681-441ADFEA2F10}" destId="{B41D4DC2-C921-4D2A-97F7-869D889287B8}" srcOrd="0" destOrd="0" presId="urn:microsoft.com/office/officeart/2005/8/layout/vList2"/>
    <dgm:cxn modelId="{BC534AEE-F08A-45DA-9BE9-5E482490FBB3}" type="presOf" srcId="{4C600C0E-F63B-4A67-BE41-40473F8FFCCF}" destId="{04DEF7D1-FC7A-4D94-BA29-6CB34C662EB0}" srcOrd="0" destOrd="0" presId="urn:microsoft.com/office/officeart/2005/8/layout/vList2"/>
    <dgm:cxn modelId="{8713FFFF-DF3D-4185-B237-A8C32926F148}" type="presParOf" srcId="{1A44A724-BD71-4227-A008-81FF7984721A}" destId="{06DF8813-ACCA-4C06-A1F5-CAC2E3489127}" srcOrd="0" destOrd="0" presId="urn:microsoft.com/office/officeart/2005/8/layout/vList2"/>
    <dgm:cxn modelId="{BFDC5491-0E3C-45B2-9E26-30532B5A7B57}" type="presParOf" srcId="{1A44A724-BD71-4227-A008-81FF7984721A}" destId="{5F0F3B2C-8C51-470B-B3D0-85EBDEA2643A}" srcOrd="1" destOrd="0" presId="urn:microsoft.com/office/officeart/2005/8/layout/vList2"/>
    <dgm:cxn modelId="{BD8E423C-555B-454D-B771-0A4F22BE1D99}" type="presParOf" srcId="{1A44A724-BD71-4227-A008-81FF7984721A}" destId="{94425B9D-5FE1-49CD-B8A1-676E95001DAA}" srcOrd="2" destOrd="0" presId="urn:microsoft.com/office/officeart/2005/8/layout/vList2"/>
    <dgm:cxn modelId="{6E3693FE-740F-4BEB-AC03-1F99A40BF0C0}" type="presParOf" srcId="{1A44A724-BD71-4227-A008-81FF7984721A}" destId="{66B09AF1-D84D-4941-87A9-778995E448F4}" srcOrd="3" destOrd="0" presId="urn:microsoft.com/office/officeart/2005/8/layout/vList2"/>
    <dgm:cxn modelId="{579283AE-B30E-4300-AF7C-BD3B7B650268}" type="presParOf" srcId="{1A44A724-BD71-4227-A008-81FF7984721A}" destId="{04DEF7D1-FC7A-4D94-BA29-6CB34C662EB0}" srcOrd="4" destOrd="0" presId="urn:microsoft.com/office/officeart/2005/8/layout/vList2"/>
    <dgm:cxn modelId="{57D3B977-3E6A-4417-B800-030458900FFB}" type="presParOf" srcId="{1A44A724-BD71-4227-A008-81FF7984721A}" destId="{63D19388-CE6C-4937-9FD6-7B7F5EC91FEC}" srcOrd="5" destOrd="0" presId="urn:microsoft.com/office/officeart/2005/8/layout/vList2"/>
    <dgm:cxn modelId="{867A3E6C-8BF0-47DE-BEBB-7A7F92E115FA}" type="presParOf" srcId="{1A44A724-BD71-4227-A008-81FF7984721A}" destId="{60846F06-911C-49EB-BF1D-D32736274502}" srcOrd="6" destOrd="0" presId="urn:microsoft.com/office/officeart/2005/8/layout/vList2"/>
    <dgm:cxn modelId="{D7BF6E0A-443B-44C3-AF0E-3761524838CE}" type="presParOf" srcId="{1A44A724-BD71-4227-A008-81FF7984721A}" destId="{A03111F6-4F01-4615-9DE8-1E7D8BBE3971}" srcOrd="7" destOrd="0" presId="urn:microsoft.com/office/officeart/2005/8/layout/vList2"/>
    <dgm:cxn modelId="{D90B14D1-4E32-40A2-AD42-05FFC7E08737}" type="presParOf" srcId="{1A44A724-BD71-4227-A008-81FF7984721A}" destId="{7F5C0082-F148-49CB-BD63-D98CFC0A35C1}" srcOrd="8" destOrd="0" presId="urn:microsoft.com/office/officeart/2005/8/layout/vList2"/>
    <dgm:cxn modelId="{CD1D5AA4-05A8-4391-BCC0-EA1563AEE540}" type="presParOf" srcId="{1A44A724-BD71-4227-A008-81FF7984721A}" destId="{78D86BA2-FEEB-4483-8F23-365D9033E052}" srcOrd="9" destOrd="0" presId="urn:microsoft.com/office/officeart/2005/8/layout/vList2"/>
    <dgm:cxn modelId="{702892DA-6542-45B2-83FA-BD0E4521BB2B}" type="presParOf" srcId="{1A44A724-BD71-4227-A008-81FF7984721A}" destId="{B41D4DC2-C921-4D2A-97F7-869D889287B8}" srcOrd="10" destOrd="0" presId="urn:microsoft.com/office/officeart/2005/8/layout/vList2"/>
    <dgm:cxn modelId="{974C1CCF-B310-496C-8967-0D799C144885}" type="presParOf" srcId="{1A44A724-BD71-4227-A008-81FF7984721A}" destId="{A300EE42-08DD-4819-95C4-4B7754C2B8D6}" srcOrd="11" destOrd="0" presId="urn:microsoft.com/office/officeart/2005/8/layout/vList2"/>
    <dgm:cxn modelId="{1B138581-7FCE-4863-90C9-D0C179272E9A}" type="presParOf" srcId="{1A44A724-BD71-4227-A008-81FF7984721A}" destId="{F9422C11-7263-4B4C-A163-158AB2DD4943}" srcOrd="12" destOrd="0" presId="urn:microsoft.com/office/officeart/2005/8/layout/vList2"/>
    <dgm:cxn modelId="{B80A36A8-0ACA-4AC2-A4F2-A722AD6EF307}" type="presParOf" srcId="{1A44A724-BD71-4227-A008-81FF7984721A}" destId="{5E25FCD2-B04C-4998-9FC9-7835621D1157}" srcOrd="13" destOrd="0" presId="urn:microsoft.com/office/officeart/2005/8/layout/vList2"/>
    <dgm:cxn modelId="{09F5C7AF-3AC0-4BA4-80F9-71FA9D5C3A68}" type="presParOf" srcId="{1A44A724-BD71-4227-A008-81FF7984721A}" destId="{97C601A0-D6A9-4296-AD50-FBF1B9985FA6}"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F8813-ACCA-4C06-A1F5-CAC2E3489127}">
      <dsp:nvSpPr>
        <dsp:cNvPr id="0" name=""/>
        <dsp:cNvSpPr/>
      </dsp:nvSpPr>
      <dsp:spPr>
        <a:xfrm>
          <a:off x="0" y="23269"/>
          <a:ext cx="5000124" cy="63560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Ze voelen zich verbonden met elkaar</a:t>
          </a:r>
          <a:endParaRPr lang="en-US" sz="1600" kern="1200" dirty="0"/>
        </a:p>
      </dsp:txBody>
      <dsp:txXfrm>
        <a:off x="31028" y="54297"/>
        <a:ext cx="4938068" cy="573546"/>
      </dsp:txXfrm>
    </dsp:sp>
    <dsp:sp modelId="{94425B9D-5FE1-49CD-B8A1-676E95001DAA}">
      <dsp:nvSpPr>
        <dsp:cNvPr id="0" name=""/>
        <dsp:cNvSpPr/>
      </dsp:nvSpPr>
      <dsp:spPr>
        <a:xfrm>
          <a:off x="0" y="704952"/>
          <a:ext cx="5000124" cy="635602"/>
        </a:xfrm>
        <a:prstGeom prst="roundRect">
          <a:avLst/>
        </a:prstGeom>
        <a:gradFill rotWithShape="0">
          <a:gsLst>
            <a:gs pos="0">
              <a:schemeClr val="accent5">
                <a:hueOff val="-1419125"/>
                <a:satOff val="5687"/>
                <a:lumOff val="1233"/>
                <a:alphaOff val="0"/>
                <a:shade val="51000"/>
                <a:satMod val="130000"/>
              </a:schemeClr>
            </a:gs>
            <a:gs pos="80000">
              <a:schemeClr val="accent5">
                <a:hueOff val="-1419125"/>
                <a:satOff val="5687"/>
                <a:lumOff val="1233"/>
                <a:alphaOff val="0"/>
                <a:shade val="93000"/>
                <a:satMod val="130000"/>
              </a:schemeClr>
            </a:gs>
            <a:gs pos="100000">
              <a:schemeClr val="accent5">
                <a:hueOff val="-1419125"/>
                <a:satOff val="5687"/>
                <a:lumOff val="123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Ze </a:t>
          </a:r>
          <a:r>
            <a:rPr lang="nl-NL" sz="1600" kern="1200" dirty="0"/>
            <a:t>begrijpen dat hun acties effect hebben op anderen</a:t>
          </a:r>
          <a:endParaRPr lang="en-US" sz="1600" kern="1200" dirty="0"/>
        </a:p>
      </dsp:txBody>
      <dsp:txXfrm>
        <a:off x="31028" y="735980"/>
        <a:ext cx="4938068" cy="573546"/>
      </dsp:txXfrm>
    </dsp:sp>
    <dsp:sp modelId="{04DEF7D1-FC7A-4D94-BA29-6CB34C662EB0}">
      <dsp:nvSpPr>
        <dsp:cNvPr id="0" name=""/>
        <dsp:cNvSpPr/>
      </dsp:nvSpPr>
      <dsp:spPr>
        <a:xfrm>
          <a:off x="0" y="1386634"/>
          <a:ext cx="5000124" cy="635602"/>
        </a:xfrm>
        <a:prstGeom prst="roundRect">
          <a:avLst/>
        </a:prstGeom>
        <a:gradFill rotWithShape="0">
          <a:gsLst>
            <a:gs pos="0">
              <a:schemeClr val="accent5">
                <a:hueOff val="-2838251"/>
                <a:satOff val="11375"/>
                <a:lumOff val="2465"/>
                <a:alphaOff val="0"/>
                <a:shade val="51000"/>
                <a:satMod val="130000"/>
              </a:schemeClr>
            </a:gs>
            <a:gs pos="80000">
              <a:schemeClr val="accent5">
                <a:hueOff val="-2838251"/>
                <a:satOff val="11375"/>
                <a:lumOff val="2465"/>
                <a:alphaOff val="0"/>
                <a:shade val="93000"/>
                <a:satMod val="130000"/>
              </a:schemeClr>
            </a:gs>
            <a:gs pos="100000">
              <a:schemeClr val="accent5">
                <a:hueOff val="-2838251"/>
                <a:satOff val="11375"/>
                <a:lumOff val="246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Ze begrijpen zichzelf en anderen beter</a:t>
          </a:r>
          <a:endParaRPr lang="en-US" sz="1600" kern="1200"/>
        </a:p>
      </dsp:txBody>
      <dsp:txXfrm>
        <a:off x="31028" y="1417662"/>
        <a:ext cx="4938068" cy="573546"/>
      </dsp:txXfrm>
    </dsp:sp>
    <dsp:sp modelId="{60846F06-911C-49EB-BF1D-D32736274502}">
      <dsp:nvSpPr>
        <dsp:cNvPr id="0" name=""/>
        <dsp:cNvSpPr/>
      </dsp:nvSpPr>
      <dsp:spPr>
        <a:xfrm>
          <a:off x="0" y="2068317"/>
          <a:ext cx="5000124" cy="635602"/>
        </a:xfrm>
        <a:prstGeom prst="roundRect">
          <a:avLst/>
        </a:prstGeom>
        <a:gradFill rotWithShape="0">
          <a:gsLst>
            <a:gs pos="0">
              <a:schemeClr val="accent5">
                <a:hueOff val="-4257376"/>
                <a:satOff val="17062"/>
                <a:lumOff val="3698"/>
                <a:alphaOff val="0"/>
                <a:shade val="51000"/>
                <a:satMod val="130000"/>
              </a:schemeClr>
            </a:gs>
            <a:gs pos="80000">
              <a:schemeClr val="accent5">
                <a:hueOff val="-4257376"/>
                <a:satOff val="17062"/>
                <a:lumOff val="3698"/>
                <a:alphaOff val="0"/>
                <a:shade val="93000"/>
                <a:satMod val="130000"/>
              </a:schemeClr>
            </a:gs>
            <a:gs pos="100000">
              <a:schemeClr val="accent5">
                <a:hueOff val="-4257376"/>
                <a:satOff val="17062"/>
                <a:lumOff val="36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Ze leren waarom het belangrijk is om het standpunt van een ander te begrijpen</a:t>
          </a:r>
          <a:endParaRPr lang="en-US" sz="1600" kern="1200" dirty="0"/>
        </a:p>
      </dsp:txBody>
      <dsp:txXfrm>
        <a:off x="31028" y="2099345"/>
        <a:ext cx="4938068" cy="573546"/>
      </dsp:txXfrm>
    </dsp:sp>
    <dsp:sp modelId="{7F5C0082-F148-49CB-BD63-D98CFC0A35C1}">
      <dsp:nvSpPr>
        <dsp:cNvPr id="0" name=""/>
        <dsp:cNvSpPr/>
      </dsp:nvSpPr>
      <dsp:spPr>
        <a:xfrm>
          <a:off x="0" y="2750000"/>
          <a:ext cx="5000124" cy="635602"/>
        </a:xfrm>
        <a:prstGeom prst="roundRect">
          <a:avLst/>
        </a:prstGeom>
        <a:gradFill rotWithShape="0">
          <a:gsLst>
            <a:gs pos="0">
              <a:schemeClr val="accent5">
                <a:hueOff val="-5676501"/>
                <a:satOff val="22749"/>
                <a:lumOff val="4930"/>
                <a:alphaOff val="0"/>
                <a:shade val="51000"/>
                <a:satMod val="130000"/>
              </a:schemeClr>
            </a:gs>
            <a:gs pos="80000">
              <a:schemeClr val="accent5">
                <a:hueOff val="-5676501"/>
                <a:satOff val="22749"/>
                <a:lumOff val="4930"/>
                <a:alphaOff val="0"/>
                <a:shade val="93000"/>
                <a:satMod val="130000"/>
              </a:schemeClr>
            </a:gs>
            <a:gs pos="100000">
              <a:schemeClr val="accent5">
                <a:hueOff val="-5676501"/>
                <a:satOff val="22749"/>
                <a:lumOff val="49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Ze leren dat fouten maken mag en dat je fouten kunt herstellen</a:t>
          </a:r>
          <a:endParaRPr lang="en-US" sz="1600" kern="1200" dirty="0"/>
        </a:p>
      </dsp:txBody>
      <dsp:txXfrm>
        <a:off x="31028" y="2781028"/>
        <a:ext cx="4938068" cy="573546"/>
      </dsp:txXfrm>
    </dsp:sp>
    <dsp:sp modelId="{B41D4DC2-C921-4D2A-97F7-869D889287B8}">
      <dsp:nvSpPr>
        <dsp:cNvPr id="0" name=""/>
        <dsp:cNvSpPr/>
      </dsp:nvSpPr>
      <dsp:spPr>
        <a:xfrm>
          <a:off x="0" y="3431682"/>
          <a:ext cx="5000124" cy="635602"/>
        </a:xfrm>
        <a:prstGeom prst="roundRect">
          <a:avLst/>
        </a:prstGeom>
        <a:gradFill rotWithShape="0">
          <a:gsLst>
            <a:gs pos="0">
              <a:schemeClr val="accent5">
                <a:hueOff val="-7095626"/>
                <a:satOff val="28436"/>
                <a:lumOff val="6163"/>
                <a:alphaOff val="0"/>
                <a:shade val="51000"/>
                <a:satMod val="130000"/>
              </a:schemeClr>
            </a:gs>
            <a:gs pos="80000">
              <a:schemeClr val="accent5">
                <a:hueOff val="-7095626"/>
                <a:satOff val="28436"/>
                <a:lumOff val="6163"/>
                <a:alphaOff val="0"/>
                <a:shade val="93000"/>
                <a:satMod val="130000"/>
              </a:schemeClr>
            </a:gs>
            <a:gs pos="100000">
              <a:schemeClr val="accent5">
                <a:hueOff val="-7095626"/>
                <a:satOff val="28436"/>
                <a:lumOff val="61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Ze leren vaardigheden voor binnen/buiten school</a:t>
          </a:r>
          <a:endParaRPr lang="en-US" sz="1600" kern="1200" dirty="0"/>
        </a:p>
      </dsp:txBody>
      <dsp:txXfrm>
        <a:off x="31028" y="3462710"/>
        <a:ext cx="4938068" cy="573546"/>
      </dsp:txXfrm>
    </dsp:sp>
    <dsp:sp modelId="{F9422C11-7263-4B4C-A163-158AB2DD4943}">
      <dsp:nvSpPr>
        <dsp:cNvPr id="0" name=""/>
        <dsp:cNvSpPr/>
      </dsp:nvSpPr>
      <dsp:spPr>
        <a:xfrm>
          <a:off x="0" y="4113365"/>
          <a:ext cx="5000124" cy="635602"/>
        </a:xfrm>
        <a:prstGeom prst="roundRect">
          <a:avLst/>
        </a:prstGeom>
        <a:gradFill rotWithShape="0">
          <a:gsLst>
            <a:gs pos="0">
              <a:schemeClr val="accent5">
                <a:hueOff val="-8514751"/>
                <a:satOff val="34124"/>
                <a:lumOff val="7395"/>
                <a:alphaOff val="0"/>
                <a:shade val="51000"/>
                <a:satMod val="130000"/>
              </a:schemeClr>
            </a:gs>
            <a:gs pos="80000">
              <a:schemeClr val="accent5">
                <a:hueOff val="-8514751"/>
                <a:satOff val="34124"/>
                <a:lumOff val="7395"/>
                <a:alphaOff val="0"/>
                <a:shade val="93000"/>
                <a:satMod val="130000"/>
              </a:schemeClr>
            </a:gs>
            <a:gs pos="100000">
              <a:schemeClr val="accent5">
                <a:hueOff val="-8514751"/>
                <a:satOff val="34124"/>
                <a:lumOff val="739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Ze leren dat je conflicten op kunt lossen</a:t>
          </a:r>
          <a:endParaRPr lang="en-US" sz="1600" kern="1200" dirty="0"/>
        </a:p>
      </dsp:txBody>
      <dsp:txXfrm>
        <a:off x="31028" y="4144393"/>
        <a:ext cx="4938068" cy="573546"/>
      </dsp:txXfrm>
    </dsp:sp>
    <dsp:sp modelId="{97C601A0-D6A9-4296-AD50-FBF1B9985FA6}">
      <dsp:nvSpPr>
        <dsp:cNvPr id="0" name=""/>
        <dsp:cNvSpPr/>
      </dsp:nvSpPr>
      <dsp:spPr>
        <a:xfrm>
          <a:off x="0" y="4795047"/>
          <a:ext cx="5000124" cy="635602"/>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Ze </a:t>
          </a:r>
          <a:r>
            <a:rPr lang="en-US" sz="1600" kern="1200" dirty="0" err="1"/>
            <a:t>leren</a:t>
          </a:r>
          <a:r>
            <a:rPr lang="en-US" sz="1600" kern="1200" dirty="0"/>
            <a:t> hoe je </a:t>
          </a:r>
          <a:r>
            <a:rPr lang="en-US" sz="1600" kern="1200" dirty="0" err="1"/>
            <a:t>een</a:t>
          </a:r>
          <a:r>
            <a:rPr lang="en-US" sz="1600" kern="1200" dirty="0"/>
            <a:t> conflict op </a:t>
          </a:r>
          <a:r>
            <a:rPr lang="en-US" sz="1600" kern="1200" dirty="0" err="1"/>
            <a:t>kunt</a:t>
          </a:r>
          <a:r>
            <a:rPr lang="en-US" sz="1600" kern="1200" dirty="0"/>
            <a:t> </a:t>
          </a:r>
          <a:r>
            <a:rPr lang="en-US" sz="1600" kern="1200" dirty="0" err="1"/>
            <a:t>lossen</a:t>
          </a:r>
          <a:endParaRPr lang="en-US" sz="1600" kern="1200" dirty="0"/>
        </a:p>
      </dsp:txBody>
      <dsp:txXfrm>
        <a:off x="31028" y="4826075"/>
        <a:ext cx="4938068" cy="5735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AD4346DF-3D03-4A2F-B44E-0F64B260615C}" type="datetimeFigureOut">
              <a:rPr lang="nl-NL" smtClean="0"/>
              <a:t>30-10-2023</a:t>
            </a:fld>
            <a:endParaRPr lang="nl-NL"/>
          </a:p>
        </p:txBody>
      </p:sp>
      <p:sp>
        <p:nvSpPr>
          <p:cNvPr id="4" name="Tijdelijke aanduiding voor dia-afbeelding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C7D5A3A9-1218-430D-AD0B-4A8D5EC96E46}" type="slidenum">
              <a:rPr lang="nl-NL" smtClean="0"/>
              <a:t>‹nr.›</a:t>
            </a:fld>
            <a:endParaRPr lang="nl-NL"/>
          </a:p>
        </p:txBody>
      </p:sp>
    </p:spTree>
    <p:extLst>
      <p:ext uri="{BB962C8B-B14F-4D97-AF65-F5344CB8AC3E}">
        <p14:creationId xmlns:p14="http://schemas.microsoft.com/office/powerpoint/2010/main" val="13326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nl-NL" altLang="en-US" b="1" dirty="0"/>
              <a:t>SLIDE 1</a:t>
            </a:r>
          </a:p>
          <a:p>
            <a:pPr algn="ctr"/>
            <a:endParaRPr lang="nl-NL" altLang="en-US" b="1" dirty="0"/>
          </a:p>
          <a:p>
            <a:pPr>
              <a:buFont typeface="+mj-lt"/>
              <a:buNone/>
            </a:pPr>
            <a:endParaRPr lang="nl-NL" altLang="en-US" dirty="0"/>
          </a:p>
          <a:p>
            <a:pPr>
              <a:buFont typeface="+mj-lt"/>
              <a:buNone/>
            </a:pPr>
            <a:endParaRPr lang="nl-NL"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0A4F5E5-06DC-4697-A5A4-1AC86F86DDAE}" type="slidenum">
              <a:rPr lang="en-GB" altLang="en-US">
                <a:solidFill>
                  <a:srgbClr val="000000"/>
                </a:solidFill>
              </a:rPr>
              <a:pPr/>
              <a:t>1</a:t>
            </a:fld>
            <a:endParaRPr lang="en-GB" altLang="en-US"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11</a:t>
            </a:fld>
            <a:endParaRPr lang="nl-NL"/>
          </a:p>
        </p:txBody>
      </p:sp>
    </p:spTree>
    <p:extLst>
      <p:ext uri="{BB962C8B-B14F-4D97-AF65-F5344CB8AC3E}">
        <p14:creationId xmlns:p14="http://schemas.microsoft.com/office/powerpoint/2010/main" val="416027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12</a:t>
            </a:fld>
            <a:endParaRPr lang="nl-NL"/>
          </a:p>
        </p:txBody>
      </p:sp>
    </p:spTree>
    <p:extLst>
      <p:ext uri="{BB962C8B-B14F-4D97-AF65-F5344CB8AC3E}">
        <p14:creationId xmlns:p14="http://schemas.microsoft.com/office/powerpoint/2010/main" val="60884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nl-NL" altLang="en-US" sz="2000" b="1" dirty="0">
                <a:cs typeface="Arial" pitchFamily="34" charset="0"/>
              </a:rPr>
              <a:t>SLIDE 15</a:t>
            </a:r>
          </a:p>
          <a:p>
            <a:endParaRPr lang="nl-NL"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50000"/>
              </a:spcBef>
              <a:defRPr/>
            </a:pPr>
            <a:r>
              <a:rPr lang="nl-NL" altLang="en-US" b="1" dirty="0"/>
              <a:t>SLIDE 2</a:t>
            </a:r>
          </a:p>
          <a:p>
            <a:pPr eaLnBrk="1" hangingPunct="1">
              <a:spcBef>
                <a:spcPct val="50000"/>
              </a:spcBef>
              <a:defRPr/>
            </a:pPr>
            <a:r>
              <a:rPr lang="nl-NL" altLang="en-US" b="1" dirty="0"/>
              <a:t>Welkom en “Check in” – ‘Werd bij jou op de middelbare school de kring als werkvorm gebruikt om  met elkaar in gesprek te komen’</a:t>
            </a:r>
          </a:p>
          <a:p>
            <a:pPr eaLnBrk="1" hangingPunct="1">
              <a:spcBef>
                <a:spcPct val="50000"/>
              </a:spcBef>
              <a:defRPr/>
            </a:pPr>
            <a:endParaRPr lang="nl-NL" altLang="en-US" b="1" dirty="0"/>
          </a:p>
          <a:p>
            <a:pPr eaLnBrk="1" hangingPunct="1">
              <a:spcBef>
                <a:spcPct val="50000"/>
              </a:spcBef>
              <a:defRPr/>
            </a:pPr>
            <a:r>
              <a:rPr lang="nl-NL" altLang="en-US" b="1" dirty="0"/>
              <a:t>Benoemen: Doel van de Check in/Check out</a:t>
            </a:r>
          </a:p>
          <a:p>
            <a:pPr eaLnBrk="1" hangingPunct="1">
              <a:spcBef>
                <a:spcPct val="50000"/>
              </a:spcBef>
              <a:defRPr/>
            </a:pPr>
            <a:endParaRPr lang="nl-NL" altLang="en-US" b="1" dirty="0"/>
          </a:p>
          <a:p>
            <a:pPr eaLnBrk="1" hangingPunct="1">
              <a:spcBef>
                <a:spcPct val="50000"/>
              </a:spcBef>
              <a:defRPr/>
            </a:pPr>
            <a:r>
              <a:rPr lang="nl-NL" altLang="en-US" b="1" dirty="0"/>
              <a:t>Kringprincipe:</a:t>
            </a:r>
          </a:p>
          <a:p>
            <a:pPr marL="285750" indent="-228600">
              <a:lnSpc>
                <a:spcPct val="90000"/>
              </a:lnSpc>
              <a:spcAft>
                <a:spcPts val="600"/>
              </a:spcAft>
              <a:buFont typeface="Arial" panose="020B0604020202020204" pitchFamily="34" charset="0"/>
              <a:buChar char="•"/>
            </a:pPr>
            <a:r>
              <a:rPr lang="en-US" sz="1200" dirty="0"/>
              <a:t>Gelijkwaardigheid</a:t>
            </a:r>
          </a:p>
          <a:p>
            <a:pPr marL="285750" indent="-228600">
              <a:lnSpc>
                <a:spcPct val="90000"/>
              </a:lnSpc>
              <a:spcAft>
                <a:spcPts val="600"/>
              </a:spcAft>
              <a:buFont typeface="Arial" panose="020B0604020202020204" pitchFamily="34" charset="0"/>
              <a:buChar char="•"/>
            </a:pPr>
            <a:r>
              <a:rPr lang="en-US" sz="1200" dirty="0" err="1"/>
              <a:t>Oogcontact</a:t>
            </a:r>
            <a:endParaRPr lang="en-US" sz="1200" dirty="0"/>
          </a:p>
          <a:p>
            <a:pPr marL="285750" indent="-228600">
              <a:lnSpc>
                <a:spcPct val="90000"/>
              </a:lnSpc>
              <a:spcAft>
                <a:spcPts val="600"/>
              </a:spcAft>
              <a:buFont typeface="Arial" panose="020B0604020202020204" pitchFamily="34" charset="0"/>
              <a:buChar char="•"/>
            </a:pPr>
            <a:r>
              <a:rPr lang="en-US" sz="1200" dirty="0" err="1"/>
              <a:t>Geen</a:t>
            </a:r>
            <a:r>
              <a:rPr lang="en-US" sz="1200" dirty="0"/>
              <a:t> </a:t>
            </a:r>
            <a:r>
              <a:rPr lang="en-US" sz="1200" dirty="0" err="1"/>
              <a:t>obstakels</a:t>
            </a:r>
            <a:r>
              <a:rPr lang="en-US" sz="1200" dirty="0"/>
              <a:t>, we </a:t>
            </a:r>
            <a:r>
              <a:rPr lang="en-US" sz="1200" dirty="0" err="1"/>
              <a:t>zien</a:t>
            </a:r>
            <a:r>
              <a:rPr lang="en-US" sz="1200" dirty="0"/>
              <a:t> </a:t>
            </a:r>
            <a:r>
              <a:rPr lang="en-US" sz="1200" dirty="0" err="1"/>
              <a:t>elkaar</a:t>
            </a:r>
            <a:endParaRPr lang="en-US" sz="1200" dirty="0"/>
          </a:p>
          <a:p>
            <a:pPr marL="285750" indent="-228600">
              <a:lnSpc>
                <a:spcPct val="90000"/>
              </a:lnSpc>
              <a:spcAft>
                <a:spcPts val="600"/>
              </a:spcAft>
              <a:buFont typeface="Arial" panose="020B0604020202020204" pitchFamily="34" charset="0"/>
              <a:buChar char="•"/>
            </a:pPr>
            <a:endParaRPr lang="en-US" sz="1200" dirty="0"/>
          </a:p>
          <a:p>
            <a:pPr eaLnBrk="1" hangingPunct="1">
              <a:spcBef>
                <a:spcPct val="50000"/>
              </a:spcBef>
              <a:defRPr/>
            </a:pPr>
            <a:endParaRPr lang="nl-NL"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33425" indent="-282575">
              <a:spcBef>
                <a:spcPct val="30000"/>
              </a:spcBef>
              <a:defRPr sz="1200">
                <a:solidFill>
                  <a:schemeClr val="tx1"/>
                </a:solidFill>
                <a:latin typeface="Calibri" pitchFamily="34" charset="0"/>
                <a:ea typeface="ＭＳ Ｐゴシック" pitchFamily="34" charset="-128"/>
              </a:defRPr>
            </a:lvl2pPr>
            <a:lvl3pPr marL="1130300" indent="-225425">
              <a:spcBef>
                <a:spcPct val="30000"/>
              </a:spcBef>
              <a:defRPr sz="1200">
                <a:solidFill>
                  <a:schemeClr val="tx1"/>
                </a:solidFill>
                <a:latin typeface="Calibri" pitchFamily="34" charset="0"/>
                <a:ea typeface="ＭＳ Ｐゴシック" pitchFamily="34" charset="-128"/>
              </a:defRPr>
            </a:lvl3pPr>
            <a:lvl4pPr marL="1581150" indent="-225425">
              <a:spcBef>
                <a:spcPct val="30000"/>
              </a:spcBef>
              <a:defRPr sz="1200">
                <a:solidFill>
                  <a:schemeClr val="tx1"/>
                </a:solidFill>
                <a:latin typeface="Calibri" pitchFamily="34" charset="0"/>
                <a:ea typeface="ＭＳ Ｐゴシック" pitchFamily="34" charset="-128"/>
              </a:defRPr>
            </a:lvl4pPr>
            <a:lvl5pPr marL="2033588" indent="-225425">
              <a:spcBef>
                <a:spcPct val="30000"/>
              </a:spcBef>
              <a:defRPr sz="1200">
                <a:solidFill>
                  <a:schemeClr val="tx1"/>
                </a:solidFill>
                <a:latin typeface="Calibri" pitchFamily="34" charset="0"/>
                <a:ea typeface="ＭＳ Ｐゴシック" pitchFamily="34" charset="-128"/>
              </a:defRPr>
            </a:lvl5pPr>
            <a:lvl6pPr marL="2490788"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47988"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5188"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2388"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EB069A45-2FD3-43A6-9AA0-020DD56CA724}" type="slidenum">
              <a:rPr lang="en-US" altLang="en-US">
                <a:solidFill>
                  <a:prstClr val="black"/>
                </a:solidFill>
                <a:latin typeface="Arial" pitchFamily="34" charset="0"/>
              </a:rPr>
              <a:pPr>
                <a:spcBef>
                  <a:spcPct val="0"/>
                </a:spcBef>
              </a:pPr>
              <a:t>2</a:t>
            </a:fld>
            <a:endParaRPr lang="en-US" altLang="en-US" dirty="0">
              <a:solidFill>
                <a:prstClr val="black"/>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3</a:t>
            </a:fld>
            <a:endParaRPr lang="nl-NL"/>
          </a:p>
        </p:txBody>
      </p:sp>
    </p:spTree>
    <p:extLst>
      <p:ext uri="{BB962C8B-B14F-4D97-AF65-F5344CB8AC3E}">
        <p14:creationId xmlns:p14="http://schemas.microsoft.com/office/powerpoint/2010/main" val="374973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defRPr/>
            </a:pPr>
            <a:r>
              <a:rPr lang="nl-NL" altLang="en-US" b="1" dirty="0"/>
              <a:t>Hier ook even toelichten wat onze ervaring is met Leeds?</a:t>
            </a:r>
          </a:p>
          <a:p>
            <a:pPr algn="ctr">
              <a:defRPr/>
            </a:pPr>
            <a:endParaRPr lang="nl-NL" altLang="en-US" b="1" dirty="0"/>
          </a:p>
          <a:p>
            <a:pPr algn="ctr">
              <a:defRPr/>
            </a:pPr>
            <a:r>
              <a:rPr lang="nl-NL" altLang="en-US" b="1" dirty="0"/>
              <a:t>SLIDE 4</a:t>
            </a:r>
          </a:p>
          <a:p>
            <a:pPr>
              <a:defRPr/>
            </a:pPr>
            <a:r>
              <a:rPr lang="nl-NL" altLang="en-US" dirty="0" err="1"/>
              <a:t>Restorative</a:t>
            </a:r>
            <a:r>
              <a:rPr lang="nl-NL" altLang="en-US" dirty="0"/>
              <a:t> </a:t>
            </a:r>
            <a:r>
              <a:rPr lang="nl-NL" altLang="en-US" dirty="0" err="1"/>
              <a:t>practice</a:t>
            </a:r>
            <a:r>
              <a:rPr lang="nl-NL" altLang="en-US" dirty="0"/>
              <a:t> was een sleutelonderdeel in Leeds, om van de stad een </a:t>
            </a:r>
            <a:r>
              <a:rPr lang="nl-NL" altLang="en-US" dirty="0" err="1"/>
              <a:t>child</a:t>
            </a:r>
            <a:r>
              <a:rPr lang="nl-NL" altLang="en-US" dirty="0"/>
              <a:t> </a:t>
            </a:r>
            <a:r>
              <a:rPr lang="nl-NL" altLang="en-US" dirty="0" err="1"/>
              <a:t>friendly</a:t>
            </a:r>
            <a:r>
              <a:rPr lang="nl-NL" altLang="en-US" dirty="0"/>
              <a:t> </a:t>
            </a:r>
            <a:r>
              <a:rPr lang="nl-NL" altLang="en-US" dirty="0" err="1"/>
              <a:t>city</a:t>
            </a:r>
            <a:r>
              <a:rPr lang="nl-NL" altLang="en-US" dirty="0"/>
              <a:t> te maken. In de Visie op </a:t>
            </a:r>
            <a:r>
              <a:rPr lang="nl-NL" altLang="en-US" dirty="0" err="1"/>
              <a:t>kindvriendelijkheid</a:t>
            </a:r>
            <a:r>
              <a:rPr lang="nl-NL" altLang="en-US" dirty="0"/>
              <a:t> is het uitgangspunt dat kinderen en jongeren in een stad/dorp/school volwaardige medeburgers zijn. Ze zijn niet enkel de toekomst, maar vooral ook het nu. Ze hebben dus het recht om actief vorm te geven aan de samenleving. </a:t>
            </a:r>
            <a:r>
              <a:rPr lang="nl-NL" altLang="en-US" dirty="0" err="1"/>
              <a:t>Kindvriendelijkheid</a:t>
            </a:r>
            <a:r>
              <a:rPr lang="nl-NL" altLang="en-US" dirty="0"/>
              <a:t> gaat over alle levensdomeinen van kinderen en jongeren en heeft dus consequenties voor alle beleidsdomeinen. Een kindvriendelijk beleid is met andere woorden een horizontaal beleid en werkt integraal. </a:t>
            </a:r>
          </a:p>
          <a:p>
            <a:pPr>
              <a:defRPr/>
            </a:pPr>
            <a:endParaRPr lang="nl-NL" altLang="en-US" dirty="0"/>
          </a:p>
          <a:p>
            <a:pPr>
              <a:defRPr/>
            </a:pPr>
            <a:r>
              <a:rPr lang="nl-NL" altLang="en-US" dirty="0" err="1"/>
              <a:t>Restorative</a:t>
            </a:r>
            <a:r>
              <a:rPr lang="nl-NL" altLang="en-US" dirty="0"/>
              <a:t> </a:t>
            </a:r>
            <a:r>
              <a:rPr lang="nl-NL" altLang="en-US" dirty="0" err="1"/>
              <a:t>practice</a:t>
            </a:r>
            <a:r>
              <a:rPr lang="nl-NL" altLang="en-US" dirty="0"/>
              <a:t> is een term die gebruikt wordt om gedrag te beschrijven, dat ertoe bijdraagt om positieve en gezonde relaties op te bouwen en te behouden, door het vermogen te ontwikkelen om problemen op te lossen en schade te herstellen wanneer er een conflict is geweest. </a:t>
            </a:r>
          </a:p>
          <a:p>
            <a:pPr>
              <a:defRPr/>
            </a:pPr>
            <a:endParaRPr lang="nl-NL" altLang="en-US" dirty="0"/>
          </a:p>
          <a:p>
            <a:r>
              <a:rPr lang="nl-NL" sz="1800" b="1" kern="1200" dirty="0">
                <a:effectLst/>
                <a:latin typeface="Calibri" panose="020F0502020204030204" pitchFamily="34" charset="0"/>
                <a:ea typeface="+mn-ea"/>
                <a:cs typeface="+mn-cs"/>
              </a:rPr>
              <a:t>Als je met </a:t>
            </a:r>
            <a:r>
              <a:rPr lang="nl-NL" sz="1800" b="1" kern="1200" dirty="0" err="1">
                <a:effectLst/>
                <a:latin typeface="Calibri" panose="020F0502020204030204" pitchFamily="34" charset="0"/>
                <a:ea typeface="+mn-ea"/>
                <a:cs typeface="+mn-cs"/>
              </a:rPr>
              <a:t>Restorative</a:t>
            </a:r>
            <a:r>
              <a:rPr lang="nl-NL" sz="1800" b="1" kern="1200" dirty="0">
                <a:effectLst/>
                <a:latin typeface="Calibri" panose="020F0502020204030204" pitchFamily="34" charset="0"/>
                <a:ea typeface="+mn-ea"/>
                <a:cs typeface="+mn-cs"/>
              </a:rPr>
              <a:t> </a:t>
            </a:r>
            <a:r>
              <a:rPr lang="nl-NL" sz="1800" b="1" kern="1200" dirty="0" err="1">
                <a:effectLst/>
                <a:latin typeface="Calibri" panose="020F0502020204030204" pitchFamily="34" charset="0"/>
                <a:ea typeface="+mn-ea"/>
                <a:cs typeface="+mn-cs"/>
              </a:rPr>
              <a:t>Practice</a:t>
            </a:r>
            <a:r>
              <a:rPr lang="nl-NL" sz="1800" b="1" kern="1200" dirty="0">
                <a:effectLst/>
                <a:latin typeface="Calibri" panose="020F0502020204030204" pitchFamily="34" charset="0"/>
                <a:ea typeface="+mn-ea"/>
                <a:cs typeface="+mn-cs"/>
              </a:rPr>
              <a:t> of de verbindende aanpak werkt, dan staat de relatie in de breedste zin van het woord altijd centraal. Dat geldt voor elke denkbare relatie binnen de school. Je bent dus altijd bezig met: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mn-ea"/>
                <a:cs typeface="+mn-cs"/>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buFont typeface="Calibri" panose="020F0502020204030204" pitchFamily="34" charset="0"/>
              <a:buChar char="-"/>
            </a:pPr>
            <a:r>
              <a:rPr lang="nl-NL" sz="1800" kern="1200" dirty="0">
                <a:effectLst/>
                <a:latin typeface="Calibri" panose="020F0502020204030204" pitchFamily="34" charset="0"/>
                <a:ea typeface="+mn-ea"/>
                <a:cs typeface="+mn-cs"/>
              </a:rPr>
              <a:t>het aangaan van een relatie</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5000"/>
              </a:lnSpc>
              <a:buFont typeface="Calibri" panose="020F0502020204030204" pitchFamily="34" charset="0"/>
              <a:buChar char="-"/>
            </a:pPr>
            <a:r>
              <a:rPr lang="nl-NL" sz="1800" kern="1200" dirty="0">
                <a:effectLst/>
                <a:latin typeface="Calibri" panose="020F0502020204030204" pitchFamily="34" charset="0"/>
                <a:ea typeface="+mn-ea"/>
                <a:cs typeface="+mn-cs"/>
              </a:rPr>
              <a:t>het onderhouden van een relatie</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5000"/>
              </a:lnSpc>
              <a:spcAft>
                <a:spcPts val="800"/>
              </a:spcAft>
              <a:buFont typeface="Calibri" panose="020F0502020204030204" pitchFamily="34" charset="0"/>
              <a:buChar char="-"/>
            </a:pPr>
            <a:r>
              <a:rPr lang="nl-NL" sz="1800" kern="1200" dirty="0">
                <a:effectLst/>
                <a:latin typeface="Calibri" panose="020F0502020204030204" pitchFamily="34" charset="0"/>
                <a:ea typeface="+mn-ea"/>
                <a:cs typeface="+mn-cs"/>
              </a:rPr>
              <a:t>het herstellen van een relatie</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b="1" dirty="0">
                <a:effectLst/>
                <a:latin typeface="Calibri" panose="020F0502020204030204" pitchFamily="34" charset="0"/>
                <a:ea typeface="+mn-ea"/>
                <a:cs typeface="+mn-cs"/>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kern="1200" dirty="0">
                <a:effectLst/>
                <a:latin typeface="Calibri" panose="020F0502020204030204" pitchFamily="34" charset="0"/>
                <a:ea typeface="+mn-ea"/>
                <a:cs typeface="+mn-cs"/>
              </a:rPr>
              <a:t>Dit is onze basishouding!!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kern="1200" dirty="0">
                <a:effectLst/>
                <a:latin typeface="Calibri" panose="020F0502020204030204" pitchFamily="34" charset="0"/>
                <a:ea typeface="+mn-ea"/>
                <a:cs typeface="+mn-cs"/>
              </a:rPr>
              <a:t>De fundamentele hypothese die hier achter zit is dat mensen gelukkiger zijn, beter meewerken, productiever zijn en waarschijnlijk positieve veranderingen in hun gedrag maken wanneer je op voet van gelijkwaardigheid het gesprek aangaat. Dat betekent dat je als ‘autoriteit’ beslissingen MET de leerlingen maakt. In tegenstelling tot wanneer we ze dingen opleggen (AAN).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mn-ea"/>
                <a:cs typeface="+mn-cs"/>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nl-NL"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31838" indent="-280988">
              <a:spcBef>
                <a:spcPct val="30000"/>
              </a:spcBef>
              <a:defRPr sz="1200">
                <a:solidFill>
                  <a:schemeClr val="tx1"/>
                </a:solidFill>
                <a:latin typeface="Calibri" pitchFamily="34" charset="0"/>
                <a:ea typeface="ＭＳ Ｐゴシック" pitchFamily="34" charset="-128"/>
              </a:defRPr>
            </a:lvl2pPr>
            <a:lvl3pPr marL="1128713" indent="-223838">
              <a:spcBef>
                <a:spcPct val="30000"/>
              </a:spcBef>
              <a:defRPr sz="1200">
                <a:solidFill>
                  <a:schemeClr val="tx1"/>
                </a:solidFill>
                <a:latin typeface="Calibri" pitchFamily="34" charset="0"/>
                <a:ea typeface="ＭＳ Ｐゴシック" pitchFamily="34" charset="-128"/>
              </a:defRPr>
            </a:lvl3pPr>
            <a:lvl4pPr marL="1579563" indent="-223838">
              <a:spcBef>
                <a:spcPct val="30000"/>
              </a:spcBef>
              <a:defRPr sz="1200">
                <a:solidFill>
                  <a:schemeClr val="tx1"/>
                </a:solidFill>
                <a:latin typeface="Calibri" pitchFamily="34" charset="0"/>
                <a:ea typeface="ＭＳ Ｐゴシック" pitchFamily="34" charset="-128"/>
              </a:defRPr>
            </a:lvl4pPr>
            <a:lvl5pPr marL="2032000" indent="-223838">
              <a:spcBef>
                <a:spcPct val="30000"/>
              </a:spcBef>
              <a:defRPr sz="1200">
                <a:solidFill>
                  <a:schemeClr val="tx1"/>
                </a:solidFill>
                <a:latin typeface="Calibri" pitchFamily="34" charset="0"/>
                <a:ea typeface="ＭＳ Ｐゴシック" pitchFamily="34" charset="-128"/>
              </a:defRPr>
            </a:lvl5pPr>
            <a:lvl6pPr marL="2489200"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46400"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3600"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0800" indent="-2238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AC5190C5-5D5C-426E-828F-115D9A0DBB61}" type="slidenum">
              <a:rPr lang="en-GB" altLang="en-US">
                <a:solidFill>
                  <a:prstClr val="black"/>
                </a:solidFill>
                <a:latin typeface="Arial" pitchFamily="34" charset="0"/>
              </a:rPr>
              <a:pPr>
                <a:spcBef>
                  <a:spcPct val="0"/>
                </a:spcBef>
              </a:pPr>
              <a:t>4</a:t>
            </a:fld>
            <a:endParaRPr lang="en-GB" altLang="en-US">
              <a:solidFill>
                <a:prstClr val="black"/>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5</a:t>
            </a:fld>
            <a:endParaRPr lang="nl-NL"/>
          </a:p>
        </p:txBody>
      </p:sp>
    </p:spTree>
    <p:extLst>
      <p:ext uri="{BB962C8B-B14F-4D97-AF65-F5344CB8AC3E}">
        <p14:creationId xmlns:p14="http://schemas.microsoft.com/office/powerpoint/2010/main" val="901065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6</a:t>
            </a:fld>
            <a:endParaRPr lang="nl-NL"/>
          </a:p>
        </p:txBody>
      </p:sp>
    </p:spTree>
    <p:extLst>
      <p:ext uri="{BB962C8B-B14F-4D97-AF65-F5344CB8AC3E}">
        <p14:creationId xmlns:p14="http://schemas.microsoft.com/office/powerpoint/2010/main" val="362814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7</a:t>
            </a:fld>
            <a:endParaRPr lang="nl-NL"/>
          </a:p>
        </p:txBody>
      </p:sp>
    </p:spTree>
    <p:extLst>
      <p:ext uri="{BB962C8B-B14F-4D97-AF65-F5344CB8AC3E}">
        <p14:creationId xmlns:p14="http://schemas.microsoft.com/office/powerpoint/2010/main" val="482793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8</a:t>
            </a:fld>
            <a:endParaRPr lang="nl-NL"/>
          </a:p>
        </p:txBody>
      </p:sp>
    </p:spTree>
    <p:extLst>
      <p:ext uri="{BB962C8B-B14F-4D97-AF65-F5344CB8AC3E}">
        <p14:creationId xmlns:p14="http://schemas.microsoft.com/office/powerpoint/2010/main" val="428492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7D5A3A9-1218-430D-AD0B-4A8D5EC96E46}" type="slidenum">
              <a:rPr lang="nl-NL" smtClean="0"/>
              <a:t>10</a:t>
            </a:fld>
            <a:endParaRPr lang="nl-NL"/>
          </a:p>
        </p:txBody>
      </p:sp>
    </p:spTree>
    <p:extLst>
      <p:ext uri="{BB962C8B-B14F-4D97-AF65-F5344CB8AC3E}">
        <p14:creationId xmlns:p14="http://schemas.microsoft.com/office/powerpoint/2010/main" val="371745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Museum">
    <p:spTree>
      <p:nvGrpSpPr>
        <p:cNvPr id="1" name=""/>
        <p:cNvGrpSpPr/>
        <p:nvPr/>
      </p:nvGrpSpPr>
      <p:grpSpPr>
        <a:xfrm>
          <a:off x="0" y="0"/>
          <a:ext cx="0" cy="0"/>
          <a:chOff x="0" y="0"/>
          <a:chExt cx="0" cy="0"/>
        </a:xfrm>
      </p:grpSpPr>
      <p:sp>
        <p:nvSpPr>
          <p:cNvPr id="2" name="Title 1"/>
          <p:cNvSpPr>
            <a:spLocks noGrp="1"/>
          </p:cNvSpPr>
          <p:nvPr>
            <p:ph type="title"/>
          </p:nvPr>
        </p:nvSpPr>
        <p:spPr>
          <a:xfrm>
            <a:off x="2483768" y="285750"/>
            <a:ext cx="6285582" cy="5214938"/>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56898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CA0EE2-CD98-43A4-8726-D755E022E012}" type="datetimeFigureOut">
              <a:rPr lang="en-GB"/>
              <a:pPr>
                <a:defRPr/>
              </a:pPr>
              <a:t>30/10/2023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8B44D47-2F1F-4D98-8EF1-D0B8C60CBDF3}" type="slidenum">
              <a:rPr lang="en-GB" altLang="en-US"/>
              <a:pPr>
                <a:defRPr/>
              </a:pPr>
              <a:t>‹nr.›</a:t>
            </a:fld>
            <a:endParaRPr lang="en-GB" altLang="en-US"/>
          </a:p>
        </p:txBody>
      </p:sp>
    </p:spTree>
    <p:extLst>
      <p:ext uri="{BB962C8B-B14F-4D97-AF65-F5344CB8AC3E}">
        <p14:creationId xmlns:p14="http://schemas.microsoft.com/office/powerpoint/2010/main" val="407018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0F1EC30-1EED-43E5-9064-37A2D126C819}" type="datetimeFigureOut">
              <a:rPr lang="en-GB"/>
              <a:pPr>
                <a:defRPr/>
              </a:pPr>
              <a:t>30/10/2023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E3B7B3-B553-4FEC-94A2-E2A66909EA22}" type="slidenum">
              <a:rPr lang="en-GB" altLang="en-US"/>
              <a:pPr>
                <a:defRPr/>
              </a:pPr>
              <a:t>‹nr.›</a:t>
            </a:fld>
            <a:endParaRPr lang="en-GB" altLang="en-US"/>
          </a:p>
        </p:txBody>
      </p:sp>
    </p:spTree>
    <p:extLst>
      <p:ext uri="{BB962C8B-B14F-4D97-AF65-F5344CB8AC3E}">
        <p14:creationId xmlns:p14="http://schemas.microsoft.com/office/powerpoint/2010/main" val="358796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0BB85E3-570C-4B6E-A451-B814D0638FA7}" type="datetimeFigureOut">
              <a:rPr lang="en-GB"/>
              <a:pPr>
                <a:defRPr/>
              </a:pPr>
              <a:t>30/10/2023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6E1EEA-7FF0-420D-BE69-DEEE5EFFB321}" type="slidenum">
              <a:rPr lang="en-GB" altLang="en-US"/>
              <a:pPr>
                <a:defRPr/>
              </a:pPr>
              <a:t>‹nr.›</a:t>
            </a:fld>
            <a:endParaRPr lang="en-GB" altLang="en-US"/>
          </a:p>
        </p:txBody>
      </p:sp>
    </p:spTree>
    <p:extLst>
      <p:ext uri="{BB962C8B-B14F-4D97-AF65-F5344CB8AC3E}">
        <p14:creationId xmlns:p14="http://schemas.microsoft.com/office/powerpoint/2010/main" val="22251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75D06A-18CD-49DE-9760-36726331AB54}" type="datetimeFigureOut">
              <a:rPr lang="en-GB"/>
              <a:pPr>
                <a:defRPr/>
              </a:pPr>
              <a:t>30/10/2023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B848B8-801E-4F23-868F-EE3F7CA54B90}" type="slidenum">
              <a:rPr lang="en-GB" altLang="en-US"/>
              <a:pPr>
                <a:defRPr/>
              </a:pPr>
              <a:t>‹nr.›</a:t>
            </a:fld>
            <a:endParaRPr lang="en-GB" altLang="en-US"/>
          </a:p>
        </p:txBody>
      </p:sp>
    </p:spTree>
    <p:extLst>
      <p:ext uri="{BB962C8B-B14F-4D97-AF65-F5344CB8AC3E}">
        <p14:creationId xmlns:p14="http://schemas.microsoft.com/office/powerpoint/2010/main" val="29471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C767FC8-246B-4E69-9263-F86711CC6C56}" type="datetimeFigureOut">
              <a:rPr lang="en-GB"/>
              <a:pPr>
                <a:defRPr/>
              </a:pPr>
              <a:t>30/10/2023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EC1A26-EA12-4603-80CF-DC949453F34E}" type="slidenum">
              <a:rPr lang="en-GB" altLang="en-US"/>
              <a:pPr>
                <a:defRPr/>
              </a:pPr>
              <a:t>‹nr.›</a:t>
            </a:fld>
            <a:endParaRPr lang="en-GB" altLang="en-US"/>
          </a:p>
        </p:txBody>
      </p:sp>
    </p:spTree>
    <p:extLst>
      <p:ext uri="{BB962C8B-B14F-4D97-AF65-F5344CB8AC3E}">
        <p14:creationId xmlns:p14="http://schemas.microsoft.com/office/powerpoint/2010/main" val="5815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7BB1538-0640-423C-B9F5-C52DAE3AD37A}" type="datetimeFigureOut">
              <a:rPr lang="en-GB"/>
              <a:pPr>
                <a:defRPr/>
              </a:pPr>
              <a:t>30/10/2023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F1E2CA-8266-420B-9119-7D76C2251ED3}" type="slidenum">
              <a:rPr lang="en-GB" altLang="en-US"/>
              <a:pPr>
                <a:defRPr/>
              </a:pPr>
              <a:t>‹nr.›</a:t>
            </a:fld>
            <a:endParaRPr lang="en-GB" altLang="en-US"/>
          </a:p>
        </p:txBody>
      </p:sp>
    </p:spTree>
    <p:extLst>
      <p:ext uri="{BB962C8B-B14F-4D97-AF65-F5344CB8AC3E}">
        <p14:creationId xmlns:p14="http://schemas.microsoft.com/office/powerpoint/2010/main" val="348666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AD443B6-5118-4BE0-AD85-87BB438632E5}" type="datetimeFigureOut">
              <a:rPr lang="en-GB"/>
              <a:pPr>
                <a:defRPr/>
              </a:pPr>
              <a:t>30/10/2023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0668AF-6DA3-44DF-8CD0-0D038C2888E1}" type="slidenum">
              <a:rPr lang="en-GB" altLang="en-US"/>
              <a:pPr>
                <a:defRPr/>
              </a:pPr>
              <a:t>‹nr.›</a:t>
            </a:fld>
            <a:endParaRPr lang="en-GB" altLang="en-US"/>
          </a:p>
        </p:txBody>
      </p:sp>
    </p:spTree>
    <p:extLst>
      <p:ext uri="{BB962C8B-B14F-4D97-AF65-F5344CB8AC3E}">
        <p14:creationId xmlns:p14="http://schemas.microsoft.com/office/powerpoint/2010/main" val="172270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4E0F80C8-C849-4BA5-BFF2-CCF3A35D0E93}" type="datetimeFigureOut">
              <a:rPr lang="en-GB"/>
              <a:pPr>
                <a:defRPr/>
              </a:pPr>
              <a:t>30/10/2023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38548E2-06E9-4819-A73C-E0670F576A4C}" type="slidenum">
              <a:rPr lang="en-GB" altLang="en-US"/>
              <a:pPr>
                <a:defRPr/>
              </a:pPr>
              <a:t>‹nr.›</a:t>
            </a:fld>
            <a:endParaRPr lang="en-GB" altLang="en-US"/>
          </a:p>
        </p:txBody>
      </p:sp>
    </p:spTree>
    <p:extLst>
      <p:ext uri="{BB962C8B-B14F-4D97-AF65-F5344CB8AC3E}">
        <p14:creationId xmlns:p14="http://schemas.microsoft.com/office/powerpoint/2010/main" val="154103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1922B60-3AE3-4ACB-9D1D-291D8D4F358B}" type="datetimeFigureOut">
              <a:rPr lang="en-GB"/>
              <a:pPr>
                <a:defRPr/>
              </a:pPr>
              <a:t>30/10/2023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205B91-40C2-47ED-B2F2-6716A9957C9C}" type="slidenum">
              <a:rPr lang="en-GB" altLang="en-US"/>
              <a:pPr>
                <a:defRPr/>
              </a:pPr>
              <a:t>‹nr.›</a:t>
            </a:fld>
            <a:endParaRPr lang="en-GB" altLang="en-US"/>
          </a:p>
        </p:txBody>
      </p:sp>
    </p:spTree>
    <p:extLst>
      <p:ext uri="{BB962C8B-B14F-4D97-AF65-F5344CB8AC3E}">
        <p14:creationId xmlns:p14="http://schemas.microsoft.com/office/powerpoint/2010/main" val="210276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1CD83D-9E07-4E22-ABC9-321936C6BAD9}" type="datetimeFigureOut">
              <a:rPr lang="en-GB"/>
              <a:pPr>
                <a:defRPr/>
              </a:pPr>
              <a:t>30/10/2023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AAF4B7-9593-42FC-BF8A-D67806AC9545}" type="slidenum">
              <a:rPr lang="en-GB" altLang="en-US"/>
              <a:pPr>
                <a:defRPr/>
              </a:pPr>
              <a:t>‹nr.›</a:t>
            </a:fld>
            <a:endParaRPr lang="en-GB" altLang="en-US"/>
          </a:p>
        </p:txBody>
      </p:sp>
    </p:spTree>
    <p:extLst>
      <p:ext uri="{BB962C8B-B14F-4D97-AF65-F5344CB8AC3E}">
        <p14:creationId xmlns:p14="http://schemas.microsoft.com/office/powerpoint/2010/main" val="316850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1FD2B8-1B9A-4890-B582-DC43AB4E489E}" type="datetimeFigureOut">
              <a:rPr lang="en-GB"/>
              <a:pPr>
                <a:defRPr/>
              </a:pPr>
              <a:t>30/10/2023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FBCCB2-CE26-4D0C-95E0-159864F5D901}" type="slidenum">
              <a:rPr lang="en-GB" altLang="en-US"/>
              <a:pPr>
                <a:defRPr/>
              </a:pPr>
              <a:t>‹nr.›</a:t>
            </a:fld>
            <a:endParaRPr lang="en-GB" altLang="en-US"/>
          </a:p>
        </p:txBody>
      </p:sp>
    </p:spTree>
    <p:extLst>
      <p:ext uri="{BB962C8B-B14F-4D97-AF65-F5344CB8AC3E}">
        <p14:creationId xmlns:p14="http://schemas.microsoft.com/office/powerpoint/2010/main" val="1997638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bwMode="auto">
          <a:xfrm>
            <a:off x="2627313" y="285750"/>
            <a:ext cx="6142037"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Tree>
    <p:extLst>
      <p:ext uri="{BB962C8B-B14F-4D97-AF65-F5344CB8AC3E}">
        <p14:creationId xmlns:p14="http://schemas.microsoft.com/office/powerpoint/2010/main" val="3599833179"/>
      </p:ext>
    </p:extLst>
  </p:cSld>
  <p:clrMap bg1="lt1" tx1="dk1" bg2="lt2" tx2="dk2" accent1="accent1" accent2="accent2" accent3="accent3" accent4="accent4" accent5="accent5" accent6="accent6" hlink="hlink" folHlink="folHlink"/>
  <p:sldLayoutIdLst>
    <p:sldLayoutId id="2147483661" r:id="rId1"/>
  </p:sldLayoutIdLst>
  <p:txStyles>
    <p:titleStyle>
      <a:lvl1pPr algn="l" rtl="0" eaLnBrk="0" fontAlgn="base" hangingPunct="0">
        <a:spcBef>
          <a:spcPct val="0"/>
        </a:spcBef>
        <a:spcAft>
          <a:spcPct val="0"/>
        </a:spcAft>
        <a:defRPr sz="2800">
          <a:solidFill>
            <a:srgbClr val="004866"/>
          </a:solidFill>
          <a:latin typeface="+mj-lt"/>
          <a:ea typeface="Geneva" pitchFamily="-65" charset="-128"/>
          <a:cs typeface="Geneva" pitchFamily="-65" charset="-128"/>
        </a:defRPr>
      </a:lvl1pPr>
      <a:lvl2pPr algn="l" rtl="0" eaLnBrk="0" fontAlgn="base" hangingPunct="0">
        <a:spcBef>
          <a:spcPct val="0"/>
        </a:spcBef>
        <a:spcAft>
          <a:spcPct val="0"/>
        </a:spcAft>
        <a:defRPr sz="2800">
          <a:solidFill>
            <a:srgbClr val="004866"/>
          </a:solidFill>
          <a:latin typeface="Verdana" pitchFamily="34" charset="0"/>
          <a:ea typeface="Geneva" pitchFamily="-65" charset="-128"/>
          <a:cs typeface="Geneva" pitchFamily="-65" charset="-128"/>
        </a:defRPr>
      </a:lvl2pPr>
      <a:lvl3pPr algn="l" rtl="0" eaLnBrk="0" fontAlgn="base" hangingPunct="0">
        <a:spcBef>
          <a:spcPct val="0"/>
        </a:spcBef>
        <a:spcAft>
          <a:spcPct val="0"/>
        </a:spcAft>
        <a:defRPr sz="2800">
          <a:solidFill>
            <a:srgbClr val="004866"/>
          </a:solidFill>
          <a:latin typeface="Verdana" pitchFamily="34" charset="0"/>
          <a:ea typeface="Geneva" pitchFamily="-65" charset="-128"/>
          <a:cs typeface="Geneva" pitchFamily="-65" charset="-128"/>
        </a:defRPr>
      </a:lvl3pPr>
      <a:lvl4pPr algn="l" rtl="0" eaLnBrk="0" fontAlgn="base" hangingPunct="0">
        <a:spcBef>
          <a:spcPct val="0"/>
        </a:spcBef>
        <a:spcAft>
          <a:spcPct val="0"/>
        </a:spcAft>
        <a:defRPr sz="2800">
          <a:solidFill>
            <a:srgbClr val="004866"/>
          </a:solidFill>
          <a:latin typeface="Verdana" pitchFamily="34" charset="0"/>
          <a:ea typeface="Geneva" pitchFamily="-65" charset="-128"/>
          <a:cs typeface="Geneva" pitchFamily="-65" charset="-128"/>
        </a:defRPr>
      </a:lvl4pPr>
      <a:lvl5pPr algn="l" rtl="0" eaLnBrk="0" fontAlgn="base" hangingPunct="0">
        <a:spcBef>
          <a:spcPct val="0"/>
        </a:spcBef>
        <a:spcAft>
          <a:spcPct val="0"/>
        </a:spcAft>
        <a:defRPr sz="2800">
          <a:solidFill>
            <a:srgbClr val="004866"/>
          </a:solidFill>
          <a:latin typeface="Verdana" pitchFamily="34" charset="0"/>
          <a:ea typeface="Geneva" pitchFamily="-65" charset="-128"/>
          <a:cs typeface="Geneva" pitchFamily="-65" charset="-128"/>
        </a:defRPr>
      </a:lvl5pPr>
      <a:lvl6pPr marL="457200" algn="r" rtl="0" fontAlgn="base">
        <a:spcBef>
          <a:spcPct val="0"/>
        </a:spcBef>
        <a:spcAft>
          <a:spcPct val="0"/>
        </a:spcAft>
        <a:defRPr sz="2800">
          <a:solidFill>
            <a:schemeClr val="bg1"/>
          </a:solidFill>
          <a:latin typeface="Verdana" pitchFamily="34" charset="0"/>
        </a:defRPr>
      </a:lvl6pPr>
      <a:lvl7pPr marL="914400" algn="r" rtl="0" fontAlgn="base">
        <a:spcBef>
          <a:spcPct val="0"/>
        </a:spcBef>
        <a:spcAft>
          <a:spcPct val="0"/>
        </a:spcAft>
        <a:defRPr sz="2800">
          <a:solidFill>
            <a:schemeClr val="bg1"/>
          </a:solidFill>
          <a:latin typeface="Verdana" pitchFamily="34" charset="0"/>
        </a:defRPr>
      </a:lvl7pPr>
      <a:lvl8pPr marL="1371600" algn="r" rtl="0" fontAlgn="base">
        <a:spcBef>
          <a:spcPct val="0"/>
        </a:spcBef>
        <a:spcAft>
          <a:spcPct val="0"/>
        </a:spcAft>
        <a:defRPr sz="2800">
          <a:solidFill>
            <a:schemeClr val="bg1"/>
          </a:solidFill>
          <a:latin typeface="Verdana" pitchFamily="34" charset="0"/>
        </a:defRPr>
      </a:lvl8pPr>
      <a:lvl9pPr marL="1828800" algn="r"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pitchFamily="-65" charset="-128"/>
          <a:cs typeface="Geneva" pitchFamily="-65" charset="-128"/>
        </a:defRPr>
      </a:lvl1pPr>
      <a:lvl2pPr marL="742950" indent="-285750" algn="l" rtl="0" eaLnBrk="0" fontAlgn="base" hangingPunct="0">
        <a:spcBef>
          <a:spcPct val="20000"/>
        </a:spcBef>
        <a:spcAft>
          <a:spcPct val="0"/>
        </a:spcAft>
        <a:defRPr sz="2800">
          <a:solidFill>
            <a:schemeClr val="tx1"/>
          </a:solidFill>
          <a:latin typeface="+mn-lt"/>
          <a:ea typeface="Geneva" pitchFamily="-65" charset="-128"/>
          <a:cs typeface="Geneva"/>
        </a:defRPr>
      </a:lvl2pPr>
      <a:lvl3pPr marL="1143000" indent="-228600" algn="l" rtl="0" eaLnBrk="0" fontAlgn="base" hangingPunct="0">
        <a:spcBef>
          <a:spcPct val="20000"/>
        </a:spcBef>
        <a:spcAft>
          <a:spcPct val="0"/>
        </a:spcAft>
        <a:buChar char="•"/>
        <a:defRPr sz="2400">
          <a:solidFill>
            <a:schemeClr val="tx1"/>
          </a:solidFill>
          <a:latin typeface="+mn-lt"/>
          <a:ea typeface="Geneva" pitchFamily="-65" charset="-128"/>
          <a:cs typeface="Geneva"/>
        </a:defRPr>
      </a:lvl3pPr>
      <a:lvl4pPr marL="1600200" indent="-228600" algn="l" rtl="0" eaLnBrk="0" fontAlgn="base" hangingPunct="0">
        <a:spcBef>
          <a:spcPct val="20000"/>
        </a:spcBef>
        <a:spcAft>
          <a:spcPct val="0"/>
        </a:spcAft>
        <a:buChar char="–"/>
        <a:defRPr sz="2000">
          <a:solidFill>
            <a:schemeClr val="tx1"/>
          </a:solidFill>
          <a:latin typeface="+mn-lt"/>
          <a:ea typeface="Geneva" pitchFamily="-65" charset="-128"/>
          <a:cs typeface="Geneva"/>
        </a:defRPr>
      </a:lvl4pPr>
      <a:lvl5pPr marL="2057400" indent="-228600" algn="l" rtl="0" eaLnBrk="0" fontAlgn="base" hangingPunct="0">
        <a:spcBef>
          <a:spcPct val="20000"/>
        </a:spcBef>
        <a:spcAft>
          <a:spcPct val="0"/>
        </a:spcAft>
        <a:buChar char="»"/>
        <a:defRPr sz="2000">
          <a:solidFill>
            <a:schemeClr val="tx1"/>
          </a:solidFill>
          <a:latin typeface="+mn-lt"/>
          <a:ea typeface="Geneva" pitchFamily="-65" charset="-128"/>
          <a:cs typeface="Geneva"/>
        </a:defRPr>
      </a:lvl5pPr>
      <a:lvl6pPr marL="2514600" indent="-228600" algn="l" rtl="0" fontAlgn="base">
        <a:spcBef>
          <a:spcPct val="20000"/>
        </a:spcBef>
        <a:spcAft>
          <a:spcPct val="0"/>
        </a:spcAft>
        <a:buChar char="»"/>
        <a:defRPr sz="2000">
          <a:solidFill>
            <a:schemeClr val="tx1"/>
          </a:solidFill>
          <a:latin typeface="+mn-lt"/>
          <a:ea typeface="Geneva" pitchFamily="-65" charset="-128"/>
        </a:defRPr>
      </a:lvl6pPr>
      <a:lvl7pPr marL="2971800" indent="-228600" algn="l" rtl="0" fontAlgn="base">
        <a:spcBef>
          <a:spcPct val="20000"/>
        </a:spcBef>
        <a:spcAft>
          <a:spcPct val="0"/>
        </a:spcAft>
        <a:buChar char="»"/>
        <a:defRPr sz="2000">
          <a:solidFill>
            <a:schemeClr val="tx1"/>
          </a:solidFill>
          <a:latin typeface="+mn-lt"/>
          <a:ea typeface="Geneva" pitchFamily="-65" charset="-128"/>
        </a:defRPr>
      </a:lvl7pPr>
      <a:lvl8pPr marL="3429000" indent="-228600" algn="l" rtl="0" fontAlgn="base">
        <a:spcBef>
          <a:spcPct val="20000"/>
        </a:spcBef>
        <a:spcAft>
          <a:spcPct val="0"/>
        </a:spcAft>
        <a:buChar char="»"/>
        <a:defRPr sz="2000">
          <a:solidFill>
            <a:schemeClr val="tx1"/>
          </a:solidFill>
          <a:latin typeface="+mn-lt"/>
          <a:ea typeface="Geneva" pitchFamily="-65" charset="-128"/>
        </a:defRPr>
      </a:lvl8pPr>
      <a:lvl9pPr marL="3886200" indent="-228600" algn="l" rtl="0" fontAlgn="base">
        <a:spcBef>
          <a:spcPct val="20000"/>
        </a:spcBef>
        <a:spcAft>
          <a:spcPct val="0"/>
        </a:spcAft>
        <a:buChar char="»"/>
        <a:defRPr sz="2000">
          <a:solidFill>
            <a:schemeClr val="tx1"/>
          </a:solidFill>
          <a:latin typeface="+mn-lt"/>
          <a:ea typeface="Geneva"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49FE7D4F-4925-4ACE-9BB5-837B2B515FEC}" type="datetimeFigureOut">
              <a:rPr lang="en-GB"/>
              <a:pPr fontAlgn="base">
                <a:spcBef>
                  <a:spcPct val="0"/>
                </a:spcBef>
                <a:spcAft>
                  <a:spcPct val="0"/>
                </a:spcAft>
                <a:defRPr/>
              </a:pPr>
              <a:t>30/10/2023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fontAlgn="base">
              <a:spcBef>
                <a:spcPct val="0"/>
              </a:spcBef>
              <a:spcAft>
                <a:spcPct val="0"/>
              </a:spcAft>
              <a:defRPr/>
            </a:pPr>
            <a:fld id="{CB991B54-BA36-46D2-8438-69495F70CB85}" type="slidenum">
              <a:rPr lang="en-GB" altLang="en-US">
                <a:ea typeface="ＭＳ Ｐゴシック" pitchFamily="34" charset="-128"/>
              </a:rPr>
              <a:pPr fontAlgn="base">
                <a:spcBef>
                  <a:spcPct val="0"/>
                </a:spcBef>
                <a:spcAft>
                  <a:spcPct val="0"/>
                </a:spcAft>
                <a:defRPr/>
              </a:pPr>
              <a:t>‹nr.›</a:t>
            </a:fld>
            <a:endParaRPr lang="en-GB" altLang="en-US">
              <a:ea typeface="ＭＳ Ｐゴシック" pitchFamily="34" charset="-128"/>
            </a:endParaRPr>
          </a:p>
        </p:txBody>
      </p:sp>
    </p:spTree>
    <p:extLst>
      <p:ext uri="{BB962C8B-B14F-4D97-AF65-F5344CB8AC3E}">
        <p14:creationId xmlns:p14="http://schemas.microsoft.com/office/powerpoint/2010/main" val="33392665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187624" y="980728"/>
            <a:ext cx="6933108" cy="2376264"/>
          </a:xfrm>
        </p:spPr>
        <p:txBody>
          <a:bodyPr/>
          <a:lstStyle/>
          <a:p>
            <a:br>
              <a:rPr lang="nl-NL" altLang="en-US" dirty="0">
                <a:solidFill>
                  <a:schemeClr val="tx2"/>
                </a:solidFill>
                <a:ea typeface="Geneva"/>
                <a:cs typeface="Geneva"/>
              </a:rPr>
            </a:br>
            <a:r>
              <a:rPr lang="nl-NL" altLang="en-US" dirty="0">
                <a:solidFill>
                  <a:schemeClr val="tx2"/>
                </a:solidFill>
                <a:ea typeface="Geneva"/>
                <a:cs typeface="Geneva"/>
              </a:rPr>
              <a:t>Simon van Hasseltschool</a:t>
            </a:r>
            <a:br>
              <a:rPr lang="nl-NL" altLang="en-US" sz="3200" b="1" dirty="0">
                <a:solidFill>
                  <a:schemeClr val="tx2"/>
                </a:solidFill>
                <a:ea typeface="Geneva"/>
                <a:cs typeface="Geneva"/>
              </a:rPr>
            </a:br>
            <a:br>
              <a:rPr lang="nl-NL" altLang="en-US" sz="3200" b="1" dirty="0">
                <a:solidFill>
                  <a:schemeClr val="tx2"/>
                </a:solidFill>
                <a:ea typeface="Geneva"/>
                <a:cs typeface="Geneva"/>
              </a:rPr>
            </a:br>
            <a:br>
              <a:rPr lang="nl-NL" altLang="en-US" sz="1800" dirty="0">
                <a:solidFill>
                  <a:schemeClr val="tx2"/>
                </a:solidFill>
                <a:ea typeface="Geneva"/>
                <a:cs typeface="Geneva"/>
              </a:rPr>
            </a:br>
            <a:endParaRPr lang="nl-NL" altLang="en-US" sz="1800" dirty="0">
              <a:solidFill>
                <a:schemeClr val="tx2"/>
              </a:solidFill>
              <a:ea typeface="Geneva"/>
              <a:cs typeface="Geneva"/>
            </a:endParaRPr>
          </a:p>
        </p:txBody>
      </p:sp>
      <p:sp>
        <p:nvSpPr>
          <p:cNvPr id="3" name="Tekstvak 2">
            <a:extLst>
              <a:ext uri="{FF2B5EF4-FFF2-40B4-BE49-F238E27FC236}">
                <a16:creationId xmlns:a16="http://schemas.microsoft.com/office/drawing/2014/main" id="{CD302C90-3D1A-44F4-9F1B-D35873B7CE41}"/>
              </a:ext>
            </a:extLst>
          </p:cNvPr>
          <p:cNvSpPr txBox="1"/>
          <p:nvPr/>
        </p:nvSpPr>
        <p:spPr>
          <a:xfrm>
            <a:off x="2051720" y="44073"/>
            <a:ext cx="6624736" cy="769441"/>
          </a:xfrm>
          <a:prstGeom prst="rect">
            <a:avLst/>
          </a:prstGeom>
          <a:noFill/>
        </p:spPr>
        <p:txBody>
          <a:bodyPr wrap="square" rtlCol="0">
            <a:spAutoFit/>
          </a:bodyPr>
          <a:lstStyle/>
          <a:p>
            <a:r>
              <a:rPr lang="nl-NL" sz="4400" b="1" dirty="0" err="1">
                <a:solidFill>
                  <a:schemeClr val="bg1"/>
                </a:solidFill>
              </a:rPr>
              <a:t>Restorative</a:t>
            </a:r>
            <a:r>
              <a:rPr lang="nl-NL" sz="4400" b="1" dirty="0">
                <a:solidFill>
                  <a:schemeClr val="bg1"/>
                </a:solidFill>
              </a:rPr>
              <a:t> </a:t>
            </a:r>
            <a:r>
              <a:rPr lang="nl-NL" sz="4400" b="1" dirty="0" err="1">
                <a:solidFill>
                  <a:schemeClr val="bg1"/>
                </a:solidFill>
              </a:rPr>
              <a:t>Practice</a:t>
            </a:r>
            <a:endParaRPr lang="nl-NL" sz="4400" b="1" dirty="0">
              <a:solidFill>
                <a:schemeClr val="bg1"/>
              </a:solidFill>
            </a:endParaRPr>
          </a:p>
        </p:txBody>
      </p:sp>
      <p:pic>
        <p:nvPicPr>
          <p:cNvPr id="3074" name="Picture 2" descr="Simon van Hasseltschool ∙ BDG Architecten">
            <a:extLst>
              <a:ext uri="{FF2B5EF4-FFF2-40B4-BE49-F238E27FC236}">
                <a16:creationId xmlns:a16="http://schemas.microsoft.com/office/drawing/2014/main" id="{F228B7F8-A9AD-473C-B31B-76906FEA5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56" y="2300863"/>
            <a:ext cx="6228184" cy="265022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9B884B9-CF57-9514-6825-085D04983F50}"/>
              </a:ext>
            </a:extLst>
          </p:cNvPr>
          <p:cNvSpPr txBox="1"/>
          <p:nvPr/>
        </p:nvSpPr>
        <p:spPr>
          <a:xfrm>
            <a:off x="0" y="5809555"/>
            <a:ext cx="6228184" cy="923330"/>
          </a:xfrm>
          <a:prstGeom prst="rect">
            <a:avLst/>
          </a:prstGeom>
          <a:noFill/>
        </p:spPr>
        <p:txBody>
          <a:bodyPr wrap="square" rtlCol="0">
            <a:spAutoFit/>
          </a:bodyPr>
          <a:lstStyle/>
          <a:p>
            <a:r>
              <a:rPr lang="nl-NL" dirty="0"/>
              <a:t>Ingrid Noteltiers (ondersteuningscoördinator, assistent teamleider, docent Duits)</a:t>
            </a:r>
          </a:p>
          <a:p>
            <a:r>
              <a:rPr lang="nl-NL" dirty="0"/>
              <a:t>Bouke de Jager (logopedist-innovator)</a:t>
            </a:r>
          </a:p>
        </p:txBody>
      </p:sp>
    </p:spTree>
    <p:extLst>
      <p:ext uri="{BB962C8B-B14F-4D97-AF65-F5344CB8AC3E}">
        <p14:creationId xmlns:p14="http://schemas.microsoft.com/office/powerpoint/2010/main" val="225582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kleding, persoon, overdekt, mensen&#10;&#10;Automatisch gegenereerde beschrijving">
            <a:extLst>
              <a:ext uri="{FF2B5EF4-FFF2-40B4-BE49-F238E27FC236}">
                <a16:creationId xmlns:a16="http://schemas.microsoft.com/office/drawing/2014/main" id="{C67A8711-FDB0-D602-474C-E2AA21AED6DB}"/>
              </a:ext>
            </a:extLst>
          </p:cNvPr>
          <p:cNvPicPr>
            <a:picLocks noChangeAspect="1"/>
          </p:cNvPicPr>
          <p:nvPr/>
        </p:nvPicPr>
        <p:blipFill rotWithShape="1">
          <a:blip r:embed="rId3"/>
          <a:srcRect l="14388" r="6300"/>
          <a:stretch/>
        </p:blipFill>
        <p:spPr>
          <a:xfrm>
            <a:off x="1891768" y="10"/>
            <a:ext cx="7252232" cy="6857990"/>
          </a:xfrm>
          <a:prstGeom prst="rect">
            <a:avLst/>
          </a:prstGeom>
        </p:spPr>
      </p:pic>
      <p:sp>
        <p:nvSpPr>
          <p:cNvPr id="13"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C20D981-C99B-0490-FEE1-8162D03AB7C5}"/>
              </a:ext>
            </a:extLst>
          </p:cNvPr>
          <p:cNvSpPr>
            <a:spLocks noGrp="1"/>
          </p:cNvSpPr>
          <p:nvPr>
            <p:ph type="title"/>
          </p:nvPr>
        </p:nvSpPr>
        <p:spPr>
          <a:xfrm>
            <a:off x="714171" y="743447"/>
            <a:ext cx="2980038" cy="4701777"/>
          </a:xfrm>
          <a:noFill/>
        </p:spPr>
        <p:txBody>
          <a:bodyPr vert="horz" lIns="91440" tIns="45720" rIns="91440" bIns="45720" rtlCol="0" anchor="b">
            <a:normAutofit fontScale="90000"/>
          </a:bodyPr>
          <a:lstStyle/>
          <a:p>
            <a:pPr algn="l" eaLnBrk="1" hangingPunct="1">
              <a:lnSpc>
                <a:spcPct val="90000"/>
              </a:lnSpc>
            </a:pPr>
            <a:r>
              <a:rPr lang="en-US" sz="4500" dirty="0" err="1">
                <a:ea typeface="+mj-ea"/>
                <a:cs typeface="+mj-cs"/>
              </a:rPr>
              <a:t>Resultaten</a:t>
            </a:r>
            <a:r>
              <a:rPr lang="en-US" sz="4500" dirty="0">
                <a:ea typeface="+mj-ea"/>
                <a:cs typeface="+mj-cs"/>
              </a:rPr>
              <a:t> </a:t>
            </a:r>
            <a:br>
              <a:rPr lang="en-US" sz="4500" dirty="0">
                <a:ea typeface="+mj-ea"/>
                <a:cs typeface="+mj-cs"/>
              </a:rPr>
            </a:br>
            <a:br>
              <a:rPr lang="en-US" sz="4500" dirty="0">
                <a:ea typeface="+mj-ea"/>
                <a:cs typeface="+mj-cs"/>
              </a:rPr>
            </a:br>
            <a:br>
              <a:rPr lang="en-US" sz="4500" dirty="0">
                <a:ea typeface="+mj-ea"/>
                <a:cs typeface="+mj-cs"/>
              </a:rPr>
            </a:br>
            <a:br>
              <a:rPr lang="en-US" sz="4500" dirty="0">
                <a:ea typeface="+mj-ea"/>
                <a:cs typeface="+mj-cs"/>
              </a:rPr>
            </a:br>
            <a:br>
              <a:rPr lang="en-US" sz="4500" dirty="0">
                <a:ea typeface="+mj-ea"/>
                <a:cs typeface="+mj-cs"/>
              </a:rPr>
            </a:br>
            <a:r>
              <a:rPr lang="en-US" sz="4500" i="1" dirty="0" err="1">
                <a:ea typeface="+mj-ea"/>
                <a:cs typeface="+mj-cs"/>
              </a:rPr>
              <a:t>evaluatie</a:t>
            </a:r>
            <a:r>
              <a:rPr lang="en-US" sz="4500" i="1" dirty="0">
                <a:ea typeface="+mj-ea"/>
                <a:cs typeface="+mj-cs"/>
              </a:rPr>
              <a:t> met </a:t>
            </a:r>
            <a:r>
              <a:rPr lang="en-US" sz="4500" i="1" dirty="0" err="1">
                <a:ea typeface="+mj-ea"/>
                <a:cs typeface="+mj-cs"/>
              </a:rPr>
              <a:t>leerlingen</a:t>
            </a:r>
            <a:endParaRPr lang="en-US" sz="4500" i="1" dirty="0">
              <a:ea typeface="+mj-ea"/>
              <a:cs typeface="+mj-cs"/>
            </a:endParaRPr>
          </a:p>
        </p:txBody>
      </p:sp>
    </p:spTree>
    <p:extLst>
      <p:ext uri="{BB962C8B-B14F-4D97-AF65-F5344CB8AC3E}">
        <p14:creationId xmlns:p14="http://schemas.microsoft.com/office/powerpoint/2010/main" val="210198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buitenshuis, persoon, kleding, schoeisel&#10;&#10;Automatisch gegenereerde beschrijving">
            <a:extLst>
              <a:ext uri="{FF2B5EF4-FFF2-40B4-BE49-F238E27FC236}">
                <a16:creationId xmlns:a16="http://schemas.microsoft.com/office/drawing/2014/main" id="{884BEDEA-34E6-8DEB-43B9-8B7ACA177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99" r="-2" b="473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Afbeelding 2" descr="Afbeelding met kleding, persoon, buitenshuis, glimlach&#10;&#10;Automatisch gegenereerde beschrijving">
            <a:extLst>
              <a:ext uri="{FF2B5EF4-FFF2-40B4-BE49-F238E27FC236}">
                <a16:creationId xmlns:a16="http://schemas.microsoft.com/office/drawing/2014/main" id="{6BB93E65-F92E-CEEF-73B9-F84DADF079D0}"/>
              </a:ext>
            </a:extLst>
          </p:cNvPr>
          <p:cNvPicPr>
            <a:picLocks noChangeAspect="1"/>
          </p:cNvPicPr>
          <p:nvPr/>
        </p:nvPicPr>
        <p:blipFill rotWithShape="1">
          <a:blip r:embed="rId4"/>
          <a:srcRect r="-2" b="1815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3A6D20C-BF17-C905-B879-66D38D07ED55}"/>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gn="l" eaLnBrk="1" hangingPunct="1">
              <a:lnSpc>
                <a:spcPct val="90000"/>
              </a:lnSpc>
            </a:pPr>
            <a:r>
              <a:rPr lang="en-US" sz="2900" b="1" kern="1200">
                <a:solidFill>
                  <a:schemeClr val="tx1"/>
                </a:solidFill>
                <a:latin typeface="+mj-lt"/>
                <a:ea typeface="+mj-ea"/>
                <a:cs typeface="+mj-cs"/>
              </a:rPr>
              <a:t>Resultaten</a:t>
            </a:r>
            <a:br>
              <a:rPr lang="en-US" sz="2900" kern="1200">
                <a:solidFill>
                  <a:schemeClr val="tx1"/>
                </a:solidFill>
                <a:latin typeface="+mj-lt"/>
                <a:ea typeface="+mj-ea"/>
                <a:cs typeface="+mj-cs"/>
              </a:rPr>
            </a:br>
            <a:br>
              <a:rPr lang="en-US" sz="2900" kern="1200">
                <a:solidFill>
                  <a:schemeClr val="tx1"/>
                </a:solidFill>
                <a:latin typeface="+mj-lt"/>
                <a:ea typeface="+mj-ea"/>
                <a:cs typeface="+mj-cs"/>
              </a:rPr>
            </a:br>
            <a:br>
              <a:rPr lang="en-US" sz="2900" kern="1200">
                <a:solidFill>
                  <a:schemeClr val="tx1"/>
                </a:solidFill>
                <a:latin typeface="+mj-lt"/>
                <a:ea typeface="+mj-ea"/>
                <a:cs typeface="+mj-cs"/>
              </a:rPr>
            </a:br>
            <a:br>
              <a:rPr lang="en-US" sz="2900" kern="1200">
                <a:solidFill>
                  <a:schemeClr val="tx1"/>
                </a:solidFill>
                <a:latin typeface="+mj-lt"/>
                <a:ea typeface="+mj-ea"/>
                <a:cs typeface="+mj-cs"/>
              </a:rPr>
            </a:br>
            <a:r>
              <a:rPr lang="en-US" sz="2900" i="1" kern="1200">
                <a:solidFill>
                  <a:schemeClr val="tx1"/>
                </a:solidFill>
                <a:latin typeface="+mj-lt"/>
                <a:ea typeface="+mj-ea"/>
                <a:cs typeface="+mj-cs"/>
              </a:rPr>
              <a:t>Pleinspelen tweede jaars</a:t>
            </a:r>
          </a:p>
        </p:txBody>
      </p:sp>
      <p:sp>
        <p:nvSpPr>
          <p:cNvPr id="16" name="Rectangle 15">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8" name="Rectangle 17">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7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66246C-EA51-3CF1-D788-85E8B9D4570F}"/>
              </a:ext>
            </a:extLst>
          </p:cNvPr>
          <p:cNvSpPr>
            <a:spLocks noGrp="1"/>
          </p:cNvSpPr>
          <p:nvPr>
            <p:ph type="title"/>
          </p:nvPr>
        </p:nvSpPr>
        <p:spPr>
          <a:xfrm>
            <a:off x="667753" y="640080"/>
            <a:ext cx="2800511" cy="3566160"/>
          </a:xfrm>
        </p:spPr>
        <p:txBody>
          <a:bodyPr vert="horz" lIns="91440" tIns="45720" rIns="91440" bIns="45720" rtlCol="0" anchor="b">
            <a:normAutofit/>
          </a:bodyPr>
          <a:lstStyle/>
          <a:p>
            <a:pPr algn="l" eaLnBrk="1" hangingPunct="1">
              <a:lnSpc>
                <a:spcPct val="90000"/>
              </a:lnSpc>
            </a:pPr>
            <a:r>
              <a:rPr lang="en-US" sz="3600" dirty="0" err="1">
                <a:ea typeface="+mj-ea"/>
                <a:cs typeface="+mj-cs"/>
              </a:rPr>
              <a:t>Resultaten</a:t>
            </a:r>
            <a:br>
              <a:rPr lang="en-US" sz="3600" i="1" dirty="0">
                <a:ea typeface="+mj-ea"/>
                <a:cs typeface="+mj-cs"/>
              </a:rPr>
            </a:br>
            <a:br>
              <a:rPr lang="en-US" sz="3600" i="1" dirty="0">
                <a:ea typeface="+mj-ea"/>
                <a:cs typeface="+mj-cs"/>
              </a:rPr>
            </a:br>
            <a:br>
              <a:rPr lang="en-US" sz="3600" i="1" dirty="0">
                <a:ea typeface="+mj-ea"/>
                <a:cs typeface="+mj-cs"/>
              </a:rPr>
            </a:br>
            <a:r>
              <a:rPr lang="en-US" sz="3200" i="1" dirty="0" err="1">
                <a:ea typeface="+mj-ea"/>
                <a:cs typeface="+mj-cs"/>
              </a:rPr>
              <a:t>Samenwerken</a:t>
            </a:r>
            <a:r>
              <a:rPr lang="en-US" sz="3200" i="1" dirty="0">
                <a:ea typeface="+mj-ea"/>
                <a:cs typeface="+mj-cs"/>
              </a:rPr>
              <a:t> in je team</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kleding, persoon, schoeisel, Menselijk gezicht&#10;&#10;Automatisch gegenereerde beschrijving">
            <a:extLst>
              <a:ext uri="{FF2B5EF4-FFF2-40B4-BE49-F238E27FC236}">
                <a16:creationId xmlns:a16="http://schemas.microsoft.com/office/drawing/2014/main" id="{35F1A61D-F496-E162-C3E0-2F9849B4F2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36" r="2674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1956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hands%20linked3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1052513"/>
            <a:ext cx="53943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a:spLocks noGrp="1"/>
          </p:cNvSpPr>
          <p:nvPr>
            <p:ph type="title"/>
          </p:nvPr>
        </p:nvSpPr>
        <p:spPr>
          <a:xfrm rot="60000">
            <a:off x="631527" y="18280"/>
            <a:ext cx="7886700" cy="995847"/>
          </a:xfrm>
        </p:spPr>
        <p:txBody>
          <a:bodyPr/>
          <a:lstStyle/>
          <a:p>
            <a:r>
              <a:rPr lang="nl-NL" sz="3200" dirty="0">
                <a:solidFill>
                  <a:schemeClr val="bg1"/>
                </a:solidFill>
                <a:latin typeface="Arial Black" panose="020B0A04020102020204" pitchFamily="34" charset="0"/>
              </a:rPr>
              <a:t>Check-out</a:t>
            </a:r>
          </a:p>
        </p:txBody>
      </p:sp>
    </p:spTree>
    <p:extLst>
      <p:ext uri="{BB962C8B-B14F-4D97-AF65-F5344CB8AC3E}">
        <p14:creationId xmlns:p14="http://schemas.microsoft.com/office/powerpoint/2010/main" val="30467203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fade">
                                      <p:cBhvr>
                                        <p:cTn id="7" dur="20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kleding, persoon, Menselijk gezicht, overdekt&#10;&#10;Automatisch gegenereerde beschrijving">
            <a:extLst>
              <a:ext uri="{FF2B5EF4-FFF2-40B4-BE49-F238E27FC236}">
                <a16:creationId xmlns:a16="http://schemas.microsoft.com/office/drawing/2014/main" id="{F2B71CAF-4956-EC44-EDDE-8AC6CAC7BE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847" b="1335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 Box 7"/>
          <p:cNvSpPr txBox="1">
            <a:spLocks noChangeArrowheads="1"/>
          </p:cNvSpPr>
          <p:nvPr/>
        </p:nvSpPr>
        <p:spPr bwMode="auto">
          <a:xfrm>
            <a:off x="3167986" y="3752850"/>
            <a:ext cx="5614060" cy="24526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indent="-228600" fontAlgn="base">
              <a:lnSpc>
                <a:spcPct val="90000"/>
              </a:lnSpc>
              <a:spcBef>
                <a:spcPct val="0"/>
              </a:spcBef>
              <a:spcAft>
                <a:spcPts val="600"/>
              </a:spcAft>
            </a:pPr>
            <a:r>
              <a:rPr lang="en-US" altLang="en-US" sz="1600">
                <a:latin typeface="+mn-lt"/>
                <a:ea typeface="+mn-ea"/>
              </a:rPr>
              <a:t>Check in</a:t>
            </a:r>
          </a:p>
        </p:txBody>
      </p:sp>
    </p:spTree>
    <p:extLst>
      <p:ext uri="{BB962C8B-B14F-4D97-AF65-F5344CB8AC3E}">
        <p14:creationId xmlns:p14="http://schemas.microsoft.com/office/powerpoint/2010/main" val="14699213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D4959-A74F-B461-6311-5FA3A44620E2}"/>
              </a:ext>
            </a:extLst>
          </p:cNvPr>
          <p:cNvSpPr>
            <a:spLocks noGrp="1"/>
          </p:cNvSpPr>
          <p:nvPr>
            <p:ph type="title"/>
          </p:nvPr>
        </p:nvSpPr>
        <p:spPr>
          <a:xfrm>
            <a:off x="751263" y="170412"/>
            <a:ext cx="7634200" cy="1328730"/>
          </a:xfrm>
        </p:spPr>
        <p:txBody>
          <a:bodyPr vert="horz" lIns="91440" tIns="45720" rIns="91440" bIns="45720" rtlCol="0" anchor="b">
            <a:normAutofit/>
          </a:bodyPr>
          <a:lstStyle/>
          <a:p>
            <a:pPr eaLnBrk="1" hangingPunct="1">
              <a:lnSpc>
                <a:spcPct val="90000"/>
              </a:lnSpc>
            </a:pPr>
            <a:r>
              <a:rPr lang="en-US" sz="4500" kern="1200">
                <a:solidFill>
                  <a:schemeClr val="tx1"/>
                </a:solidFill>
                <a:latin typeface="+mj-lt"/>
                <a:ea typeface="+mj-ea"/>
                <a:cs typeface="+mj-cs"/>
              </a:rPr>
              <a:t>Leeds – Engeland - RP</a:t>
            </a:r>
          </a:p>
        </p:txBody>
      </p:sp>
      <p:pic>
        <p:nvPicPr>
          <p:cNvPr id="4" name="Tijdelijke aanduiding voor inhoud 3">
            <a:extLst>
              <a:ext uri="{FF2B5EF4-FFF2-40B4-BE49-F238E27FC236}">
                <a16:creationId xmlns:a16="http://schemas.microsoft.com/office/drawing/2014/main" id="{3A212C1D-D5A0-6963-23AF-2C976201C10D}"/>
              </a:ext>
            </a:extLst>
          </p:cNvPr>
          <p:cNvPicPr>
            <a:picLocks noGrp="1" noChangeAspect="1"/>
          </p:cNvPicPr>
          <p:nvPr>
            <p:ph idx="1"/>
          </p:nvPr>
        </p:nvPicPr>
        <p:blipFill rotWithShape="1">
          <a:blip r:embed="rId3"/>
          <a:srcRect l="16427" r="20639" b="-3"/>
          <a:stretch/>
        </p:blipFill>
        <p:spPr>
          <a:xfrm>
            <a:off x="149055" y="2410448"/>
            <a:ext cx="4352493" cy="3890357"/>
          </a:xfrm>
          <a:prstGeom prst="rect">
            <a:avLst/>
          </a:prstGeom>
        </p:spPr>
      </p:pic>
      <p:pic>
        <p:nvPicPr>
          <p:cNvPr id="6" name="Afbeelding 5" descr="Afbeelding met buitenshuis, gebouw, tekst, hemel&#10;&#10;Automatisch gegenereerde beschrijving">
            <a:extLst>
              <a:ext uri="{FF2B5EF4-FFF2-40B4-BE49-F238E27FC236}">
                <a16:creationId xmlns:a16="http://schemas.microsoft.com/office/drawing/2014/main" id="{0573BD37-7C78-D79B-0055-0E946B8EEF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58" r="3734" b="1"/>
          <a:stretch/>
        </p:blipFill>
        <p:spPr>
          <a:xfrm>
            <a:off x="4642450" y="2410448"/>
            <a:ext cx="4352492" cy="3890357"/>
          </a:xfrm>
          <a:prstGeom prst="rect">
            <a:avLst/>
          </a:prstGeom>
        </p:spPr>
      </p:pic>
    </p:spTree>
    <p:extLst>
      <p:ext uri="{BB962C8B-B14F-4D97-AF65-F5344CB8AC3E}">
        <p14:creationId xmlns:p14="http://schemas.microsoft.com/office/powerpoint/2010/main" val="116989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Image result for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301845"/>
            <a:ext cx="12954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8"/>
          <p:cNvSpPr txBox="1">
            <a:spLocks noChangeArrowheads="1"/>
          </p:cNvSpPr>
          <p:nvPr/>
        </p:nvSpPr>
        <p:spPr bwMode="auto">
          <a:xfrm>
            <a:off x="2365375" y="1535138"/>
            <a:ext cx="5811118" cy="46166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0" fontAlgn="base" hangingPunct="0">
              <a:spcBef>
                <a:spcPct val="0"/>
              </a:spcBef>
              <a:spcAft>
                <a:spcPct val="0"/>
              </a:spcAft>
              <a:buFontTx/>
              <a:buNone/>
            </a:pPr>
            <a:endParaRPr lang="en-GB" altLang="en-US" sz="2400" dirty="0">
              <a:solidFill>
                <a:srgbClr val="1F497D"/>
              </a:solidFill>
              <a:latin typeface="Arial" pitchFamily="34" charset="0"/>
              <a:cs typeface="Arial" pitchFamily="34" charset="0"/>
            </a:endParaRPr>
          </a:p>
        </p:txBody>
      </p:sp>
      <p:sp>
        <p:nvSpPr>
          <p:cNvPr id="7176" name="TextBox 10"/>
          <p:cNvSpPr txBox="1">
            <a:spLocks noChangeArrowheads="1"/>
          </p:cNvSpPr>
          <p:nvPr/>
        </p:nvSpPr>
        <p:spPr bwMode="auto">
          <a:xfrm>
            <a:off x="1763688" y="3094522"/>
            <a:ext cx="6625729" cy="1569660"/>
          </a:xfrm>
          <a:prstGeom prst="rect">
            <a:avLst/>
          </a:prstGeom>
          <a:noFill/>
          <a:ln w="9525">
            <a:solidFill>
              <a:schemeClr val="bg1"/>
            </a:solidFill>
            <a:miter lim="800000"/>
            <a:headEnd/>
            <a:tailEnd/>
          </a:ln>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fontAlgn="base">
              <a:spcBef>
                <a:spcPct val="0"/>
              </a:spcBef>
              <a:spcAft>
                <a:spcPct val="0"/>
              </a:spcAft>
              <a:buFontTx/>
              <a:buNone/>
            </a:pPr>
            <a:r>
              <a:rPr lang="en-GB" altLang="en-US" sz="2400" dirty="0" err="1">
                <a:solidFill>
                  <a:srgbClr val="002060"/>
                </a:solidFill>
                <a:latin typeface="Arial" pitchFamily="34" charset="0"/>
              </a:rPr>
              <a:t>Bij</a:t>
            </a:r>
            <a:r>
              <a:rPr lang="en-GB" altLang="en-US" sz="2400" dirty="0">
                <a:solidFill>
                  <a:srgbClr val="002060"/>
                </a:solidFill>
                <a:latin typeface="Arial" pitchFamily="34" charset="0"/>
              </a:rPr>
              <a:t> Restorative Practice </a:t>
            </a:r>
            <a:r>
              <a:rPr lang="en-GB" altLang="en-US" sz="2400" dirty="0" err="1">
                <a:solidFill>
                  <a:srgbClr val="002060"/>
                </a:solidFill>
                <a:latin typeface="Arial" pitchFamily="34" charset="0"/>
              </a:rPr>
              <a:t>gaat</a:t>
            </a:r>
            <a:r>
              <a:rPr lang="en-GB" altLang="en-US" sz="2400" dirty="0">
                <a:solidFill>
                  <a:srgbClr val="002060"/>
                </a:solidFill>
                <a:latin typeface="Arial" pitchFamily="34" charset="0"/>
              </a:rPr>
              <a:t> om het </a:t>
            </a:r>
            <a:r>
              <a:rPr lang="en-GB" altLang="en-US" sz="2400" dirty="0" err="1">
                <a:solidFill>
                  <a:srgbClr val="002060"/>
                </a:solidFill>
                <a:latin typeface="Arial" pitchFamily="34" charset="0"/>
              </a:rPr>
              <a:t>bouwen</a:t>
            </a:r>
            <a:r>
              <a:rPr lang="en-GB" altLang="en-US" sz="2400" dirty="0">
                <a:solidFill>
                  <a:srgbClr val="002060"/>
                </a:solidFill>
                <a:latin typeface="Arial" pitchFamily="34" charset="0"/>
              </a:rPr>
              <a:t>, </a:t>
            </a:r>
            <a:r>
              <a:rPr lang="en-GB" altLang="en-US" sz="2400" dirty="0" err="1">
                <a:solidFill>
                  <a:srgbClr val="002060"/>
                </a:solidFill>
                <a:latin typeface="Arial" pitchFamily="34" charset="0"/>
              </a:rPr>
              <a:t>onderhouden</a:t>
            </a:r>
            <a:r>
              <a:rPr lang="en-GB" altLang="en-US" sz="2400" dirty="0">
                <a:solidFill>
                  <a:srgbClr val="002060"/>
                </a:solidFill>
                <a:latin typeface="Arial" pitchFamily="34" charset="0"/>
              </a:rPr>
              <a:t> en </a:t>
            </a:r>
            <a:r>
              <a:rPr lang="en-GB" altLang="en-US" sz="2400" dirty="0" err="1">
                <a:solidFill>
                  <a:srgbClr val="002060"/>
                </a:solidFill>
                <a:latin typeface="Arial" pitchFamily="34" charset="0"/>
              </a:rPr>
              <a:t>herstellen</a:t>
            </a:r>
            <a:r>
              <a:rPr lang="en-GB" altLang="en-US" sz="2400" dirty="0">
                <a:solidFill>
                  <a:srgbClr val="002060"/>
                </a:solidFill>
                <a:latin typeface="Arial" pitchFamily="34" charset="0"/>
              </a:rPr>
              <a:t> van </a:t>
            </a:r>
            <a:r>
              <a:rPr lang="en-GB" altLang="en-US" sz="2400" dirty="0" err="1">
                <a:solidFill>
                  <a:srgbClr val="002060"/>
                </a:solidFill>
                <a:latin typeface="Arial" pitchFamily="34" charset="0"/>
              </a:rPr>
              <a:t>relaties</a:t>
            </a:r>
            <a:r>
              <a:rPr lang="en-GB" altLang="en-US" sz="2400" dirty="0">
                <a:solidFill>
                  <a:srgbClr val="002060"/>
                </a:solidFill>
                <a:latin typeface="Arial" pitchFamily="34" charset="0"/>
              </a:rPr>
              <a:t> </a:t>
            </a:r>
            <a:r>
              <a:rPr lang="en-GB" altLang="en-US" sz="2400" dirty="0" err="1">
                <a:solidFill>
                  <a:srgbClr val="002060"/>
                </a:solidFill>
                <a:latin typeface="Arial" pitchFamily="34" charset="0"/>
              </a:rPr>
              <a:t>binnen</a:t>
            </a:r>
            <a:r>
              <a:rPr lang="en-GB" altLang="en-US" sz="2400" dirty="0">
                <a:solidFill>
                  <a:srgbClr val="002060"/>
                </a:solidFill>
                <a:latin typeface="Arial" pitchFamily="34" charset="0"/>
              </a:rPr>
              <a:t> </a:t>
            </a:r>
            <a:r>
              <a:rPr lang="en-GB" altLang="en-US" sz="2400" dirty="0" err="1">
                <a:solidFill>
                  <a:srgbClr val="002060"/>
                </a:solidFill>
                <a:latin typeface="Arial" pitchFamily="34" charset="0"/>
              </a:rPr>
              <a:t>gemeenschappen</a:t>
            </a:r>
            <a:r>
              <a:rPr lang="en-GB" altLang="en-US" sz="2400" dirty="0">
                <a:solidFill>
                  <a:srgbClr val="002060"/>
                </a:solidFill>
                <a:latin typeface="Arial" pitchFamily="34" charset="0"/>
              </a:rPr>
              <a:t>.</a:t>
            </a:r>
          </a:p>
          <a:p>
            <a:pPr fontAlgn="base">
              <a:spcBef>
                <a:spcPct val="0"/>
              </a:spcBef>
              <a:spcAft>
                <a:spcPct val="0"/>
              </a:spcAft>
              <a:buFontTx/>
              <a:buNone/>
            </a:pPr>
            <a:endParaRPr lang="en-GB" altLang="en-US" sz="2400" dirty="0">
              <a:solidFill>
                <a:srgbClr val="1F497D"/>
              </a:solidFill>
              <a:latin typeface="Arial" pitchFamily="34" charset="0"/>
            </a:endParaRPr>
          </a:p>
        </p:txBody>
      </p:sp>
      <p:sp>
        <p:nvSpPr>
          <p:cNvPr id="7178" name="AutoShape 2" descr="Image result for canadian first nation flag"/>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fontAlgn="base">
              <a:spcBef>
                <a:spcPct val="0"/>
              </a:spcBef>
              <a:spcAft>
                <a:spcPct val="0"/>
              </a:spcAft>
              <a:buFontTx/>
              <a:buNone/>
            </a:pPr>
            <a:endParaRPr lang="en-GB" altLang="en-US" sz="1800">
              <a:solidFill>
                <a:prstClr val="black"/>
              </a:solidFill>
              <a:latin typeface="Arial" pitchFamily="34" charset="0"/>
            </a:endParaRPr>
          </a:p>
        </p:txBody>
      </p:sp>
      <p:sp>
        <p:nvSpPr>
          <p:cNvPr id="14" name="Titel 1"/>
          <p:cNvSpPr txBox="1">
            <a:spLocks/>
          </p:cNvSpPr>
          <p:nvPr/>
        </p:nvSpPr>
        <p:spPr bwMode="auto">
          <a:xfrm rot="60000">
            <a:off x="631527" y="18280"/>
            <a:ext cx="7886700" cy="99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sz="3200" dirty="0">
                <a:solidFill>
                  <a:schemeClr val="bg1"/>
                </a:solidFill>
                <a:latin typeface="Arial Black" panose="020B0A04020102020204" pitchFamily="34" charset="0"/>
              </a:rPr>
              <a:t>Wat is </a:t>
            </a:r>
            <a:r>
              <a:rPr lang="nl-NL" sz="3200" dirty="0" err="1">
                <a:solidFill>
                  <a:schemeClr val="bg1"/>
                </a:solidFill>
                <a:latin typeface="Arial Black" panose="020B0A04020102020204" pitchFamily="34" charset="0"/>
              </a:rPr>
              <a:t>Restorative</a:t>
            </a:r>
            <a:r>
              <a:rPr lang="nl-NL" sz="3200" dirty="0">
                <a:solidFill>
                  <a:schemeClr val="bg1"/>
                </a:solidFill>
                <a:latin typeface="Arial Black" panose="020B0A04020102020204" pitchFamily="34" charset="0"/>
              </a:rPr>
              <a:t> </a:t>
            </a:r>
            <a:r>
              <a:rPr lang="nl-NL" sz="3200" dirty="0" err="1">
                <a:solidFill>
                  <a:schemeClr val="bg1"/>
                </a:solidFill>
                <a:latin typeface="Arial Black" panose="020B0A04020102020204" pitchFamily="34" charset="0"/>
              </a:rPr>
              <a:t>Practice</a:t>
            </a:r>
            <a:r>
              <a:rPr lang="nl-NL" sz="3200" dirty="0">
                <a:solidFill>
                  <a:schemeClr val="bg1"/>
                </a:solidFill>
                <a:latin typeface="Arial Black" panose="020B0A04020102020204" pitchFamily="34" charset="0"/>
              </a:rPr>
              <a:t>?</a:t>
            </a:r>
          </a:p>
        </p:txBody>
      </p:sp>
      <p:sp>
        <p:nvSpPr>
          <p:cNvPr id="2" name="Tekstvak 1">
            <a:extLst>
              <a:ext uri="{FF2B5EF4-FFF2-40B4-BE49-F238E27FC236}">
                <a16:creationId xmlns:a16="http://schemas.microsoft.com/office/drawing/2014/main" id="{10495A4B-B172-4634-8DD2-E9FB39F8D0DA}"/>
              </a:ext>
            </a:extLst>
          </p:cNvPr>
          <p:cNvSpPr txBox="1"/>
          <p:nvPr/>
        </p:nvSpPr>
        <p:spPr>
          <a:xfrm>
            <a:off x="655485" y="1601183"/>
            <a:ext cx="5113561" cy="1200329"/>
          </a:xfrm>
          <a:prstGeom prst="rect">
            <a:avLst/>
          </a:prstGeom>
          <a:noFill/>
        </p:spPr>
        <p:txBody>
          <a:bodyPr wrap="square" rtlCol="0">
            <a:spAutoFit/>
          </a:bodyPr>
          <a:lstStyle/>
          <a:p>
            <a:r>
              <a:rPr lang="nl-NL" sz="2400" dirty="0" err="1">
                <a:solidFill>
                  <a:srgbClr val="002060"/>
                </a:solidFill>
                <a:latin typeface="Arial" panose="020B0604020202020204" pitchFamily="34" charset="0"/>
                <a:cs typeface="Arial" panose="020B0604020202020204" pitchFamily="34" charset="0"/>
              </a:rPr>
              <a:t>Restorative</a:t>
            </a:r>
            <a:r>
              <a:rPr lang="nl-NL" sz="2400" dirty="0">
                <a:solidFill>
                  <a:srgbClr val="002060"/>
                </a:solidFill>
                <a:latin typeface="Arial" panose="020B0604020202020204" pitchFamily="34" charset="0"/>
                <a:cs typeface="Arial" panose="020B0604020202020204" pitchFamily="34" charset="0"/>
              </a:rPr>
              <a:t> </a:t>
            </a:r>
            <a:r>
              <a:rPr lang="nl-NL" sz="2400" dirty="0" err="1">
                <a:solidFill>
                  <a:srgbClr val="002060"/>
                </a:solidFill>
                <a:latin typeface="Arial" panose="020B0604020202020204" pitchFamily="34" charset="0"/>
                <a:cs typeface="Arial" panose="020B0604020202020204" pitchFamily="34" charset="0"/>
              </a:rPr>
              <a:t>Practice</a:t>
            </a:r>
            <a:r>
              <a:rPr lang="nl-NL" sz="2400" dirty="0">
                <a:solidFill>
                  <a:srgbClr val="002060"/>
                </a:solidFill>
                <a:latin typeface="Arial" panose="020B0604020202020204" pitchFamily="34" charset="0"/>
                <a:cs typeface="Arial" panose="020B0604020202020204" pitchFamily="34" charset="0"/>
              </a:rPr>
              <a:t> laat zich het best vertalen als “</a:t>
            </a:r>
            <a:r>
              <a:rPr lang="nl-NL" sz="2400" i="1" dirty="0">
                <a:solidFill>
                  <a:srgbClr val="002060"/>
                </a:solidFill>
                <a:latin typeface="Arial" panose="020B0604020202020204" pitchFamily="34" charset="0"/>
                <a:cs typeface="Arial" panose="020B0604020202020204" pitchFamily="34" charset="0"/>
              </a:rPr>
              <a:t>de verbindende aanpak</a:t>
            </a:r>
            <a:r>
              <a:rPr lang="nl-NL" sz="2400" dirty="0">
                <a:solidFill>
                  <a:srgbClr val="002060"/>
                </a:solidFill>
                <a:latin typeface="Arial" panose="020B0604020202020204" pitchFamily="34" charset="0"/>
                <a:cs typeface="Arial" panose="020B0604020202020204" pitchFamily="34" charset="0"/>
              </a:rPr>
              <a:t>”</a:t>
            </a:r>
          </a:p>
        </p:txBody>
      </p:sp>
      <p:pic>
        <p:nvPicPr>
          <p:cNvPr id="4" name="Afbeelding 3" descr="Afbeelding met kleding, persoon, Menselijk gezicht, muur">
            <a:extLst>
              <a:ext uri="{FF2B5EF4-FFF2-40B4-BE49-F238E27FC236}">
                <a16:creationId xmlns:a16="http://schemas.microsoft.com/office/drawing/2014/main" id="{CB6E5A9C-A7DB-7FDB-6CD1-F92CB3ED8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531639"/>
            <a:ext cx="2736304" cy="1824089"/>
          </a:xfrm>
          <a:prstGeom prst="rect">
            <a:avLst/>
          </a:prstGeom>
        </p:spPr>
      </p:pic>
    </p:spTree>
    <p:extLst>
      <p:ext uri="{BB962C8B-B14F-4D97-AF65-F5344CB8AC3E}">
        <p14:creationId xmlns:p14="http://schemas.microsoft.com/office/powerpoint/2010/main" val="149219317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435EA0-E32F-CB99-DB6C-0A051696D54C}"/>
              </a:ext>
            </a:extLst>
          </p:cNvPr>
          <p:cNvSpPr>
            <a:spLocks noGrp="1"/>
          </p:cNvSpPr>
          <p:nvPr>
            <p:ph type="title"/>
          </p:nvPr>
        </p:nvSpPr>
        <p:spPr>
          <a:xfrm>
            <a:off x="480060" y="325369"/>
            <a:ext cx="3276451" cy="1956841"/>
          </a:xfrm>
        </p:spPr>
        <p:txBody>
          <a:bodyPr vert="horz" lIns="91440" tIns="45720" rIns="91440" bIns="45720" rtlCol="0" anchor="b">
            <a:normAutofit/>
          </a:bodyPr>
          <a:lstStyle/>
          <a:p>
            <a:pPr algn="l" eaLnBrk="1" hangingPunct="1">
              <a:lnSpc>
                <a:spcPct val="90000"/>
              </a:lnSpc>
            </a:pPr>
            <a:r>
              <a:rPr lang="en-US" sz="4700">
                <a:ea typeface="+mj-ea"/>
                <a:cs typeface="+mj-cs"/>
              </a:rPr>
              <a:t>Doelstelling RP</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81932361-A7AA-F056-E65E-94A77B7C3E3C}"/>
              </a:ext>
            </a:extLst>
          </p:cNvPr>
          <p:cNvSpPr txBox="1"/>
          <p:nvPr/>
        </p:nvSpPr>
        <p:spPr>
          <a:xfrm>
            <a:off x="480060" y="2872899"/>
            <a:ext cx="3182691" cy="3320668"/>
          </a:xfrm>
          <a:prstGeom prst="rect">
            <a:avLst/>
          </a:prstGeom>
        </p:spPr>
        <p:txBody>
          <a:bodyPr vert="horz" lIns="91440" tIns="45720" rIns="91440" bIns="45720" rtlCol="0">
            <a:normAutofit/>
          </a:bodyPr>
          <a:lstStyle/>
          <a:p>
            <a:pPr>
              <a:lnSpc>
                <a:spcPct val="90000"/>
              </a:lnSpc>
              <a:spcAft>
                <a:spcPts val="600"/>
              </a:spcAft>
            </a:pPr>
            <a:r>
              <a:rPr lang="en-US" sz="1900" dirty="0"/>
              <a:t>Het </a:t>
            </a:r>
            <a:r>
              <a:rPr lang="en-US" sz="1900" dirty="0" err="1"/>
              <a:t>verbeteren</a:t>
            </a:r>
            <a:r>
              <a:rPr lang="en-US" sz="1900" dirty="0"/>
              <a:t> van het </a:t>
            </a:r>
            <a:r>
              <a:rPr lang="en-US" sz="1900" dirty="0" err="1"/>
              <a:t>schoolklimaat</a:t>
            </a:r>
            <a:r>
              <a:rPr lang="en-US" sz="1900" dirty="0"/>
              <a:t> </a:t>
            </a:r>
            <a:r>
              <a:rPr lang="en-US" sz="1900" dirty="0" err="1"/>
              <a:t>en</a:t>
            </a:r>
            <a:r>
              <a:rPr lang="en-US" sz="1900" dirty="0"/>
              <a:t> </a:t>
            </a:r>
            <a:r>
              <a:rPr lang="en-US" sz="1900" dirty="0" err="1"/>
              <a:t>daarmee</a:t>
            </a:r>
            <a:r>
              <a:rPr lang="en-US" sz="1900" dirty="0"/>
              <a:t> </a:t>
            </a:r>
            <a:r>
              <a:rPr lang="en-US" sz="1900" dirty="0" err="1"/>
              <a:t>ook</a:t>
            </a:r>
            <a:r>
              <a:rPr lang="en-US" sz="1900" dirty="0"/>
              <a:t> van de </a:t>
            </a:r>
            <a:r>
              <a:rPr lang="en-US" sz="1900" dirty="0" err="1"/>
              <a:t>schoolprestaties</a:t>
            </a:r>
            <a:r>
              <a:rPr lang="en-US" sz="1900" dirty="0"/>
              <a:t>. Door </a:t>
            </a:r>
            <a:r>
              <a:rPr lang="en-US" sz="1900" dirty="0" err="1"/>
              <a:t>structureel</a:t>
            </a:r>
            <a:r>
              <a:rPr lang="en-US" sz="1900" dirty="0"/>
              <a:t> </a:t>
            </a:r>
            <a:r>
              <a:rPr lang="en-US" sz="1900" dirty="0" err="1"/>
              <a:t>te</a:t>
            </a:r>
            <a:r>
              <a:rPr lang="en-US" sz="1900" dirty="0"/>
              <a:t> </a:t>
            </a:r>
            <a:r>
              <a:rPr lang="en-US" sz="1900" dirty="0" err="1"/>
              <a:t>werken</a:t>
            </a:r>
            <a:r>
              <a:rPr lang="en-US" sz="1900" dirty="0"/>
              <a:t> </a:t>
            </a:r>
            <a:r>
              <a:rPr lang="en-US" sz="1900" dirty="0" err="1"/>
              <a:t>aan</a:t>
            </a:r>
            <a:r>
              <a:rPr lang="en-US" sz="1900" dirty="0"/>
              <a:t> de </a:t>
            </a:r>
            <a:r>
              <a:rPr lang="en-US" sz="1900" dirty="0" err="1"/>
              <a:t>relatie</a:t>
            </a:r>
            <a:r>
              <a:rPr lang="en-US" sz="1900" dirty="0"/>
              <a:t> </a:t>
            </a:r>
            <a:r>
              <a:rPr lang="en-US" sz="1900" dirty="0" err="1"/>
              <a:t>tussen</a:t>
            </a:r>
            <a:r>
              <a:rPr lang="en-US" sz="1900" dirty="0"/>
              <a:t> alle </a:t>
            </a:r>
            <a:r>
              <a:rPr lang="en-US" sz="1900" dirty="0" err="1"/>
              <a:t>leden</a:t>
            </a:r>
            <a:r>
              <a:rPr lang="en-US" sz="1900" dirty="0"/>
              <a:t> van de </a:t>
            </a:r>
            <a:r>
              <a:rPr lang="en-US" sz="1900" dirty="0" err="1"/>
              <a:t>schoolgemeenschap</a:t>
            </a:r>
            <a:r>
              <a:rPr lang="en-US" sz="1900" dirty="0"/>
              <a:t> </a:t>
            </a:r>
            <a:r>
              <a:rPr lang="en-US" sz="1900" dirty="0" err="1"/>
              <a:t>en</a:t>
            </a:r>
            <a:r>
              <a:rPr lang="en-US" sz="1900" dirty="0"/>
              <a:t> </a:t>
            </a:r>
            <a:r>
              <a:rPr lang="en-US" sz="1900" dirty="0" err="1"/>
              <a:t>haar</a:t>
            </a:r>
            <a:r>
              <a:rPr lang="en-US" sz="1900" dirty="0"/>
              <a:t> </a:t>
            </a:r>
            <a:r>
              <a:rPr lang="en-US" sz="1900" dirty="0" err="1"/>
              <a:t>samenwerkingspartners</a:t>
            </a:r>
            <a:r>
              <a:rPr lang="en-US" sz="1900" dirty="0"/>
              <a:t>.</a:t>
            </a:r>
          </a:p>
        </p:txBody>
      </p:sp>
      <p:pic>
        <p:nvPicPr>
          <p:cNvPr id="5" name="Afbeelding 4" descr="Afbeelding met kleding, persoon, Menselijk gezicht, overdekt&#10;&#10;Automatisch gegenereerde beschrijving">
            <a:extLst>
              <a:ext uri="{FF2B5EF4-FFF2-40B4-BE49-F238E27FC236}">
                <a16:creationId xmlns:a16="http://schemas.microsoft.com/office/drawing/2014/main" id="{C216E598-1705-F66D-4ECF-9767AF7001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89" r="16696"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8658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8506C5-0B71-1197-D28F-E844494F5BE0}"/>
              </a:ext>
            </a:extLst>
          </p:cNvPr>
          <p:cNvSpPr>
            <a:spLocks noGrp="1"/>
          </p:cNvSpPr>
          <p:nvPr>
            <p:ph type="title"/>
          </p:nvPr>
        </p:nvSpPr>
        <p:spPr>
          <a:xfrm>
            <a:off x="439858" y="1683756"/>
            <a:ext cx="2336449" cy="2396359"/>
          </a:xfrm>
        </p:spPr>
        <p:txBody>
          <a:bodyPr anchor="b">
            <a:normAutofit/>
          </a:bodyPr>
          <a:lstStyle/>
          <a:p>
            <a:pPr algn="r"/>
            <a:r>
              <a:rPr lang="nl-NL" sz="3200">
                <a:solidFill>
                  <a:srgbClr val="FFFFFF"/>
                </a:solidFill>
              </a:rPr>
              <a:t>Wat hebben onze leerlingen eraan?</a:t>
            </a:r>
          </a:p>
        </p:txBody>
      </p:sp>
      <p:graphicFrame>
        <p:nvGraphicFramePr>
          <p:cNvPr id="5" name="Tijdelijke aanduiding voor inhoud 2">
            <a:extLst>
              <a:ext uri="{FF2B5EF4-FFF2-40B4-BE49-F238E27FC236}">
                <a16:creationId xmlns:a16="http://schemas.microsoft.com/office/drawing/2014/main" id="{37DD94DE-EE0C-620B-D654-6888425FF6B9}"/>
              </a:ext>
            </a:extLst>
          </p:cNvPr>
          <p:cNvGraphicFramePr>
            <a:graphicFrameLocks noGrp="1"/>
          </p:cNvGraphicFramePr>
          <p:nvPr>
            <p:ph idx="1"/>
            <p:extLst>
              <p:ext uri="{D42A27DB-BD31-4B8C-83A1-F6EECF244321}">
                <p14:modId xmlns:p14="http://schemas.microsoft.com/office/powerpoint/2010/main" val="1278302422"/>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471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6">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kleding, persoon, vrouw, stoel&#10;&#10;Automatisch gegenereerde beschrijving">
            <a:extLst>
              <a:ext uri="{FF2B5EF4-FFF2-40B4-BE49-F238E27FC236}">
                <a16:creationId xmlns:a16="http://schemas.microsoft.com/office/drawing/2014/main" id="{F7CFAFF7-FB24-428C-3024-6D8D5A1B5D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45" r="14673" b="1"/>
          <a:stretch/>
        </p:blipFill>
        <p:spPr>
          <a:xfrm>
            <a:off x="2682914"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Afbeelding 10" descr="Afbeelding met kleding, persoon, Menselijk gezicht, stoel&#10;&#10;Automatisch gegenereerde beschrijving">
            <a:extLst>
              <a:ext uri="{FF2B5EF4-FFF2-40B4-BE49-F238E27FC236}">
                <a16:creationId xmlns:a16="http://schemas.microsoft.com/office/drawing/2014/main" id="{41218B59-ED1D-8B53-107D-CF216AE8D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46" r="9346"/>
          <a:stretch/>
        </p:blipFill>
        <p:spPr>
          <a:xfrm>
            <a:off x="5866892" y="3456433"/>
            <a:ext cx="3277108"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3" name="Afbeelding 2">
            <a:extLst>
              <a:ext uri="{FF2B5EF4-FFF2-40B4-BE49-F238E27FC236}">
                <a16:creationId xmlns:a16="http://schemas.microsoft.com/office/drawing/2014/main" id="{D4BAC219-47A2-A042-2C54-B8B07ACB791D}"/>
              </a:ext>
            </a:extLst>
          </p:cNvPr>
          <p:cNvPicPr>
            <a:picLocks noChangeAspect="1"/>
          </p:cNvPicPr>
          <p:nvPr/>
        </p:nvPicPr>
        <p:blipFill rotWithShape="1">
          <a:blip r:embed="rId5"/>
          <a:srcRect l="7120" r="11433" b="4"/>
          <a:stretch/>
        </p:blipFill>
        <p:spPr>
          <a:xfrm>
            <a:off x="2722695"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0" name="Freeform: Shape 28">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0">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8A402C-1D39-070C-46C9-055AD763B3A8}"/>
              </a:ext>
            </a:extLst>
          </p:cNvPr>
          <p:cNvSpPr>
            <a:spLocks noGrp="1"/>
          </p:cNvSpPr>
          <p:nvPr>
            <p:ph type="title"/>
          </p:nvPr>
        </p:nvSpPr>
        <p:spPr>
          <a:xfrm>
            <a:off x="329184" y="1508760"/>
            <a:ext cx="3018680" cy="2898648"/>
          </a:xfrm>
        </p:spPr>
        <p:txBody>
          <a:bodyPr vert="horz" lIns="91440" tIns="45720" rIns="91440" bIns="45720" rtlCol="0" anchor="b">
            <a:normAutofit/>
          </a:bodyPr>
          <a:lstStyle/>
          <a:p>
            <a:pPr algn="l" eaLnBrk="1" hangingPunct="1">
              <a:lnSpc>
                <a:spcPct val="90000"/>
              </a:lnSpc>
            </a:pP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Hoe </a:t>
            </a:r>
            <a:r>
              <a:rPr lang="en-US" sz="1900" kern="1200" dirty="0" err="1">
                <a:solidFill>
                  <a:schemeClr val="tx1"/>
                </a:solidFill>
                <a:latin typeface="+mj-lt"/>
                <a:ea typeface="+mj-ea"/>
                <a:cs typeface="+mj-cs"/>
              </a:rPr>
              <a:t>werken</a:t>
            </a:r>
            <a:r>
              <a:rPr lang="en-US" sz="1900" kern="1200" dirty="0">
                <a:solidFill>
                  <a:schemeClr val="tx1"/>
                </a:solidFill>
                <a:latin typeface="+mj-lt"/>
                <a:ea typeface="+mj-ea"/>
                <a:cs typeface="+mj-cs"/>
              </a:rPr>
              <a:t> we </a:t>
            </a:r>
            <a:r>
              <a:rPr lang="en-US" sz="1900" kern="1200" dirty="0" err="1">
                <a:solidFill>
                  <a:schemeClr val="tx1"/>
                </a:solidFill>
                <a:latin typeface="+mj-lt"/>
                <a:ea typeface="+mj-ea"/>
                <a:cs typeface="+mj-cs"/>
              </a:rPr>
              <a:t>aan</a:t>
            </a:r>
            <a:r>
              <a:rPr lang="en-US" sz="1900" kern="1200" dirty="0">
                <a:solidFill>
                  <a:schemeClr val="tx1"/>
                </a:solidFill>
                <a:latin typeface="+mj-lt"/>
                <a:ea typeface="+mj-ea"/>
                <a:cs typeface="+mj-cs"/>
              </a:rPr>
              <a:t> de </a:t>
            </a:r>
            <a:r>
              <a:rPr lang="en-US" sz="1900" kern="1200" dirty="0" err="1">
                <a:solidFill>
                  <a:schemeClr val="tx1"/>
                </a:solidFill>
                <a:latin typeface="+mj-lt"/>
                <a:ea typeface="+mj-ea"/>
                <a:cs typeface="+mj-cs"/>
              </a:rPr>
              <a:t>positieve</a:t>
            </a:r>
            <a:r>
              <a:rPr lang="en-US" sz="1900" kern="1200" dirty="0">
                <a:solidFill>
                  <a:schemeClr val="tx1"/>
                </a:solidFill>
                <a:latin typeface="+mj-lt"/>
                <a:ea typeface="+mj-ea"/>
                <a:cs typeface="+mj-cs"/>
              </a:rPr>
              <a:t> </a:t>
            </a:r>
            <a:r>
              <a:rPr lang="en-US" sz="1900" kern="1200" dirty="0" err="1">
                <a:solidFill>
                  <a:schemeClr val="tx1"/>
                </a:solidFill>
                <a:latin typeface="+mj-lt"/>
                <a:ea typeface="+mj-ea"/>
                <a:cs typeface="+mj-cs"/>
              </a:rPr>
              <a:t>relatie</a:t>
            </a:r>
            <a:r>
              <a:rPr lang="en-US" sz="1900" kern="1200" dirty="0">
                <a:solidFill>
                  <a:schemeClr val="tx1"/>
                </a:solidFill>
                <a:latin typeface="+mj-lt"/>
                <a:ea typeface="+mj-ea"/>
                <a:cs typeface="+mj-cs"/>
              </a:rPr>
              <a:t>?</a:t>
            </a: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r>
              <a:rPr lang="en-US" sz="1900" i="1" kern="1200" dirty="0" err="1">
                <a:solidFill>
                  <a:schemeClr val="tx1"/>
                </a:solidFill>
                <a:latin typeface="+mj-lt"/>
                <a:ea typeface="+mj-ea"/>
                <a:cs typeface="+mj-cs"/>
              </a:rPr>
              <a:t>Herstelkring</a:t>
            </a:r>
            <a:r>
              <a:rPr lang="en-US" sz="1900" i="1" kern="1200" dirty="0">
                <a:solidFill>
                  <a:schemeClr val="tx1"/>
                </a:solidFill>
                <a:latin typeface="+mj-lt"/>
                <a:ea typeface="+mj-ea"/>
                <a:cs typeface="+mj-cs"/>
              </a:rPr>
              <a:t> – talking stick</a:t>
            </a:r>
            <a:br>
              <a:rPr lang="en-US" sz="1900" i="1" kern="1200" dirty="0">
                <a:solidFill>
                  <a:schemeClr val="tx1"/>
                </a:solidFill>
                <a:latin typeface="+mj-lt"/>
                <a:ea typeface="+mj-ea"/>
                <a:cs typeface="+mj-cs"/>
              </a:rPr>
            </a:br>
            <a:r>
              <a:rPr lang="en-US" sz="1900" i="1" kern="1200" dirty="0">
                <a:solidFill>
                  <a:schemeClr val="tx1"/>
                </a:solidFill>
                <a:latin typeface="+mj-lt"/>
                <a:ea typeface="+mj-ea"/>
                <a:cs typeface="+mj-cs"/>
              </a:rPr>
              <a:t>Energizers</a:t>
            </a:r>
            <a:br>
              <a:rPr lang="en-US" sz="1900" i="1" kern="1200" dirty="0">
                <a:solidFill>
                  <a:schemeClr val="tx1"/>
                </a:solidFill>
                <a:latin typeface="+mj-lt"/>
                <a:ea typeface="+mj-ea"/>
                <a:cs typeface="+mj-cs"/>
              </a:rPr>
            </a:br>
            <a:r>
              <a:rPr lang="en-US" sz="1900" i="1" kern="1200" dirty="0" err="1">
                <a:solidFill>
                  <a:schemeClr val="tx1"/>
                </a:solidFill>
                <a:latin typeface="+mj-lt"/>
                <a:ea typeface="+mj-ea"/>
                <a:cs typeface="+mj-cs"/>
              </a:rPr>
              <a:t>Intervisiekring</a:t>
            </a:r>
            <a:br>
              <a:rPr lang="en-US" sz="1900" i="1" kern="1200" dirty="0">
                <a:solidFill>
                  <a:schemeClr val="tx1"/>
                </a:solidFill>
                <a:latin typeface="+mj-lt"/>
                <a:ea typeface="+mj-ea"/>
                <a:cs typeface="+mj-cs"/>
              </a:rPr>
            </a:br>
            <a:r>
              <a:rPr lang="en-US" sz="1900" i="1" kern="1200" dirty="0">
                <a:solidFill>
                  <a:schemeClr val="tx1"/>
                </a:solidFill>
                <a:latin typeface="+mj-lt"/>
                <a:ea typeface="+mj-ea"/>
                <a:cs typeface="+mj-cs"/>
              </a:rPr>
              <a:t>check-in/check out</a:t>
            </a:r>
            <a:br>
              <a:rPr lang="en-US" sz="1900" b="1" kern="1200" dirty="0">
                <a:solidFill>
                  <a:schemeClr val="tx1"/>
                </a:solidFill>
                <a:latin typeface="+mj-lt"/>
                <a:ea typeface="+mj-ea"/>
                <a:cs typeface="+mj-cs"/>
              </a:rPr>
            </a:br>
            <a:endParaRPr lang="en-US" sz="1900" b="1" kern="1200" dirty="0">
              <a:solidFill>
                <a:schemeClr val="tx1"/>
              </a:solidFill>
              <a:latin typeface="+mj-lt"/>
              <a:ea typeface="+mj-ea"/>
              <a:cs typeface="+mj-cs"/>
            </a:endParaRPr>
          </a:p>
        </p:txBody>
      </p:sp>
      <p:sp>
        <p:nvSpPr>
          <p:cNvPr id="37" name="Rectangle 32">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persoon, muziek, kleding, trommel&#10;&#10;Automatisch gegenereerde beschrijving">
            <a:extLst>
              <a:ext uri="{FF2B5EF4-FFF2-40B4-BE49-F238E27FC236}">
                <a16:creationId xmlns:a16="http://schemas.microsoft.com/office/drawing/2014/main" id="{F548860B-4061-2740-970D-A543E22EB3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02" r="11725" b="1"/>
          <a:stretch/>
        </p:blipFill>
        <p:spPr>
          <a:xfrm>
            <a:off x="5883905" y="10"/>
            <a:ext cx="3260096"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8" name="Rectangle 34">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89921-6570-A603-7F84-7CB256A66B74}"/>
              </a:ext>
            </a:extLst>
          </p:cNvPr>
          <p:cNvSpPr>
            <a:spLocks noGrp="1"/>
          </p:cNvSpPr>
          <p:nvPr>
            <p:ph type="title"/>
          </p:nvPr>
        </p:nvSpPr>
        <p:spPr/>
        <p:txBody>
          <a:bodyPr/>
          <a:lstStyle/>
          <a:p>
            <a:endParaRPr lang="nl-NL" dirty="0"/>
          </a:p>
        </p:txBody>
      </p:sp>
      <p:pic>
        <p:nvPicPr>
          <p:cNvPr id="3" name="Afbeelding 2" descr="Afbeelding met tekst, schermopname, Lettertype, Kleurrijkheid&#10;&#10;Automatisch gegenereerde beschrijving">
            <a:extLst>
              <a:ext uri="{FF2B5EF4-FFF2-40B4-BE49-F238E27FC236}">
                <a16:creationId xmlns:a16="http://schemas.microsoft.com/office/drawing/2014/main" id="{412A933F-8EC0-76EF-6FB4-46B6CC415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980728"/>
            <a:ext cx="3816423" cy="5403785"/>
          </a:xfrm>
          <a:prstGeom prst="rect">
            <a:avLst/>
          </a:prstGeom>
        </p:spPr>
      </p:pic>
    </p:spTree>
    <p:extLst>
      <p:ext uri="{BB962C8B-B14F-4D97-AF65-F5344CB8AC3E}">
        <p14:creationId xmlns:p14="http://schemas.microsoft.com/office/powerpoint/2010/main" val="58988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376DE8-B774-CB44-53DB-446E87C27260}"/>
              </a:ext>
            </a:extLst>
          </p:cNvPr>
          <p:cNvPicPr>
            <a:picLocks noChangeAspect="1"/>
          </p:cNvPicPr>
          <p:nvPr/>
        </p:nvPicPr>
        <p:blipFill rotWithShape="1">
          <a:blip r:embed="rId2"/>
          <a:srcRect t="17582"/>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3553F7-8785-A5C2-8143-F192C8F2F995}"/>
              </a:ext>
            </a:extLst>
          </p:cNvPr>
          <p:cNvSpPr>
            <a:spLocks noGrp="1"/>
          </p:cNvSpPr>
          <p:nvPr>
            <p:ph type="title"/>
          </p:nvPr>
        </p:nvSpPr>
        <p:spPr>
          <a:xfrm>
            <a:off x="392906" y="5317240"/>
            <a:ext cx="8408194" cy="744836"/>
          </a:xfrm>
        </p:spPr>
        <p:txBody>
          <a:bodyPr>
            <a:normAutofit/>
          </a:bodyPr>
          <a:lstStyle/>
          <a:p>
            <a:r>
              <a:rPr lang="nl-NL" sz="3100">
                <a:solidFill>
                  <a:schemeClr val="tx1">
                    <a:lumMod val="85000"/>
                    <a:lumOff val="15000"/>
                  </a:schemeClr>
                </a:solidFill>
              </a:rPr>
              <a:t>Oefenen intervisiekring</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LANK">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D49100"/>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D49100"/>
          </a:buClr>
          <a:buSzPct val="145000"/>
          <a:buFont typeface="Verdana" pitchFamily="34" charset="0"/>
          <a:buChar char="□"/>
          <a:tabLst/>
          <a:defRPr kumimoji="0" lang="en-GB" sz="2800" b="0" i="0" u="none" strike="noStrike" cap="none" normalizeH="0" baseline="0">
            <a:ln>
              <a:noFill/>
            </a:ln>
            <a:solidFill>
              <a:srgbClr val="00496E"/>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D49100"/>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D49100"/>
          </a:buClr>
          <a:buSzPct val="145000"/>
          <a:buFont typeface="Verdana" pitchFamily="34" charset="0"/>
          <a:buChar char="□"/>
          <a:tabLst/>
          <a:defRPr kumimoji="0" lang="en-GB" sz="2800" b="0" i="0" u="none" strike="noStrike" cap="none" normalizeH="0" baseline="0">
            <a:ln>
              <a:noFill/>
            </a:ln>
            <a:solidFill>
              <a:srgbClr val="00496E"/>
            </a:solidFill>
            <a:effectLst/>
            <a:latin typeface="Verdana"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78F003F1AC6A43B009BD2F2109477B" ma:contentTypeVersion="16" ma:contentTypeDescription="Een nieuw document maken." ma:contentTypeScope="" ma:versionID="70b7f5367531d14dcd3a42bec4e49d30">
  <xsd:schema xmlns:xsd="http://www.w3.org/2001/XMLSchema" xmlns:xs="http://www.w3.org/2001/XMLSchema" xmlns:p="http://schemas.microsoft.com/office/2006/metadata/properties" xmlns:ns2="f1474087-4e67-4afa-8b67-260e774a898f" xmlns:ns3="47d59105-afdc-4a95-8fb7-abb97e53eb91" targetNamespace="http://schemas.microsoft.com/office/2006/metadata/properties" ma:root="true" ma:fieldsID="ccbaaab1ba1b8628df4eab2e34bbbaff" ns2:_="" ns3:_="">
    <xsd:import namespace="f1474087-4e67-4afa-8b67-260e774a898f"/>
    <xsd:import namespace="47d59105-afdc-4a95-8fb7-abb97e53eb9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74087-4e67-4afa-8b67-260e774a898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967724ba-80c4-4770-8aba-4f4b120d3d34}" ma:internalName="TaxCatchAll" ma:showField="CatchAllData" ma:web="f1474087-4e67-4afa-8b67-260e774a898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d59105-afdc-4a95-8fb7-abb97e53eb9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b0c466e-2caf-4f6a-be88-1baca597ddb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1474087-4e67-4afa-8b67-260e774a898f" xsi:nil="true"/>
    <lcf76f155ced4ddcb4097134ff3c332f xmlns="47d59105-afdc-4a95-8fb7-abb97e53eb91">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2A5B50B4FBD044B0753A8BDA409460" ma:contentTypeVersion="17" ma:contentTypeDescription="Een nieuw document maken." ma:contentTypeScope="" ma:versionID="1a0f2db0c85fad588f622592818fe63f">
  <xsd:schema xmlns:xsd="http://www.w3.org/2001/XMLSchema" xmlns:xs="http://www.w3.org/2001/XMLSchema" xmlns:p="http://schemas.microsoft.com/office/2006/metadata/properties" xmlns:ns2="fa1cc8db-f8d1-407b-bdd6-9e148b28fa0a" xmlns:ns3="13ea551f-86ce-4a84-b29f-f40f4cd79994" targetNamespace="http://schemas.microsoft.com/office/2006/metadata/properties" ma:root="true" ma:fieldsID="c8780cff947bc60be2062a2226be6e73" ns2:_="" ns3:_="">
    <xsd:import namespace="fa1cc8db-f8d1-407b-bdd6-9e148b28fa0a"/>
    <xsd:import namespace="13ea551f-86ce-4a84-b29f-f40f4cd7999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cc8db-f8d1-407b-bdd6-9e148b28fa0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6" nillable="true" ma:displayName="Taxonomy Catch All Column" ma:hidden="true" ma:list="{9eeb6fdd-c7b0-4950-b6f5-f45da7bd2615}" ma:internalName="TaxCatchAll" ma:showField="CatchAllData" ma:web="fa1cc8db-f8d1-407b-bdd6-9e148b28fa0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ea551f-86ce-4a84-b29f-f40f4cd799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ddb86ac8-8088-4870-9af9-b8c7d35482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B0C6A2-2908-4E39-916B-45A76367DA2B}"/>
</file>

<file path=customXml/itemProps2.xml><?xml version="1.0" encoding="utf-8"?>
<ds:datastoreItem xmlns:ds="http://schemas.openxmlformats.org/officeDocument/2006/customXml" ds:itemID="{44B48CB8-8A0B-4740-A7B6-F48D98F7688F}">
  <ds:schemaRefs>
    <ds:schemaRef ds:uri="http://schemas.microsoft.com/sharepoint/v3/contenttype/forms"/>
  </ds:schemaRefs>
</ds:datastoreItem>
</file>

<file path=customXml/itemProps3.xml><?xml version="1.0" encoding="utf-8"?>
<ds:datastoreItem xmlns:ds="http://schemas.openxmlformats.org/officeDocument/2006/customXml" ds:itemID="{367B93FA-A049-4615-BFEA-3A5716715FE7}">
  <ds:schemaRefs>
    <ds:schemaRef ds:uri="http://schemas.microsoft.com/office/infopath/2007/PartnerControls"/>
    <ds:schemaRef ds:uri="http://purl.org/dc/dcmitype/"/>
    <ds:schemaRef ds:uri="13ea551f-86ce-4a84-b29f-f40f4cd79994"/>
    <ds:schemaRef ds:uri="http://schemas.microsoft.com/office/2006/documentManagement/types"/>
    <ds:schemaRef ds:uri="fa1cc8db-f8d1-407b-bdd6-9e148b28fa0a"/>
    <ds:schemaRef ds:uri="http://purl.org/dc/term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4.xml><?xml version="1.0" encoding="utf-8"?>
<ds:datastoreItem xmlns:ds="http://schemas.openxmlformats.org/officeDocument/2006/customXml" ds:itemID="{0CB326B6-0CC8-445F-9C28-B11FBB9C8E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cc8db-f8d1-407b-bdd6-9e148b28fa0a"/>
    <ds:schemaRef ds:uri="13ea551f-86ce-4a84-b29f-f40f4cd79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582</Words>
  <Application>Microsoft Office PowerPoint</Application>
  <PresentationFormat>Diavoorstelling (4:3)</PresentationFormat>
  <Paragraphs>65</Paragraphs>
  <Slides>13</Slides>
  <Notes>12</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13</vt:i4>
      </vt:variant>
    </vt:vector>
  </HeadingPairs>
  <TitlesOfParts>
    <vt:vector size="20" baseType="lpstr">
      <vt:lpstr>Arial</vt:lpstr>
      <vt:lpstr>Arial Black</vt:lpstr>
      <vt:lpstr>Avenir Next LT Pro</vt:lpstr>
      <vt:lpstr>Calibri</vt:lpstr>
      <vt:lpstr>Verdana</vt:lpstr>
      <vt:lpstr>BLANK</vt:lpstr>
      <vt:lpstr>Office Theme</vt:lpstr>
      <vt:lpstr> Simon van Hasseltschool   </vt:lpstr>
      <vt:lpstr>PowerPoint-presentatie</vt:lpstr>
      <vt:lpstr>Leeds – Engeland - RP</vt:lpstr>
      <vt:lpstr>PowerPoint-presentatie</vt:lpstr>
      <vt:lpstr>Doelstelling RP</vt:lpstr>
      <vt:lpstr>Wat hebben onze leerlingen eraan?</vt:lpstr>
      <vt:lpstr> Hoe werken we aan de positieve relatie?  Herstelkring – talking stick Energizers Intervisiekring check-in/check out </vt:lpstr>
      <vt:lpstr>PowerPoint-presentatie</vt:lpstr>
      <vt:lpstr>Oefenen intervisiekring</vt:lpstr>
      <vt:lpstr>Resultaten      evaluatie met leerlingen</vt:lpstr>
      <vt:lpstr>Resultaten    Pleinspelen tweede jaars</vt:lpstr>
      <vt:lpstr>Resultaten   Samenwerken in je team</vt:lpstr>
      <vt:lpstr>Check-out</vt:lpstr>
    </vt:vector>
  </TitlesOfParts>
  <Company>Gemeente Hoogeveen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verbindende aanpak voor Hoogeveen  Hartelijk welkom namens Jasper en Frank Stichting Welzijnswerk Hoogeveen en  gemeente Hoogeveen</dc:title>
  <dc:creator>fschuurman</dc:creator>
  <cp:lastModifiedBy>Bouke de Jager</cp:lastModifiedBy>
  <cp:revision>55</cp:revision>
  <cp:lastPrinted>2023-09-07T10:24:18Z</cp:lastPrinted>
  <dcterms:created xsi:type="dcterms:W3CDTF">2018-10-30T16:57:45Z</dcterms:created>
  <dcterms:modified xsi:type="dcterms:W3CDTF">2023-10-30T15:06:34Z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0x010100962A5B50B4FBD044B0753A8BDA409460</vt:lpwstr>
  </property>
  <property fmtid="{D5CDD505-2E9C-101B-9397-08002B2CF9AE}" pid="3" name="_dlc_DocIdItemGuid">
    <vt:lpwstr>81883165-323a-4591-8ac0-ac080cd42a2c</vt:lpwstr>
  </property>
  <property fmtid="{D5CDD505-2E9C-101B-9397-08002B2CF9AE}" pid="4" name="MediaServiceImageTags">
    <vt:lpwstr/>
  </property>
</Properties>
</file>