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9" r:id="rId5"/>
    <p:sldId id="280" r:id="rId6"/>
    <p:sldId id="277" r:id="rId7"/>
    <p:sldId id="3855" r:id="rId8"/>
    <p:sldId id="3828" r:id="rId9"/>
    <p:sldId id="3791" r:id="rId10"/>
    <p:sldId id="3854" r:id="rId11"/>
    <p:sldId id="3852" r:id="rId12"/>
    <p:sldId id="3829" r:id="rId13"/>
    <p:sldId id="3847" r:id="rId14"/>
    <p:sldId id="3851" r:id="rId15"/>
    <p:sldId id="3850" r:id="rId16"/>
    <p:sldId id="3845" r:id="rId17"/>
    <p:sldId id="3843" r:id="rId18"/>
    <p:sldId id="3844" r:id="rId19"/>
    <p:sldId id="3853" r:id="rId20"/>
    <p:sldId id="270" r:id="rId21"/>
    <p:sldId id="3834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C9961A-1297-43E3-AB1A-2AC881A84042}" v="9" dt="2023-11-01T08:43:52.2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ke de Boer" userId="4a507e9a-d14f-47b7-9cae-59d6581791e1" providerId="ADAL" clId="{6AC9961A-1297-43E3-AB1A-2AC881A84042}"/>
    <pc:docChg chg="undo custSel addSld delSld modSld sldOrd">
      <pc:chgData name="Anke de Boer" userId="4a507e9a-d14f-47b7-9cae-59d6581791e1" providerId="ADAL" clId="{6AC9961A-1297-43E3-AB1A-2AC881A84042}" dt="2023-11-01T08:43:59.188" v="1490" actId="26606"/>
      <pc:docMkLst>
        <pc:docMk/>
      </pc:docMkLst>
      <pc:sldChg chg="del">
        <pc:chgData name="Anke de Boer" userId="4a507e9a-d14f-47b7-9cae-59d6581791e1" providerId="ADAL" clId="{6AC9961A-1297-43E3-AB1A-2AC881A84042}" dt="2023-10-25T07:57:24.388" v="1" actId="47"/>
        <pc:sldMkLst>
          <pc:docMk/>
          <pc:sldMk cId="302582755" sldId="256"/>
        </pc:sldMkLst>
      </pc:sldChg>
      <pc:sldChg chg="del">
        <pc:chgData name="Anke de Boer" userId="4a507e9a-d14f-47b7-9cae-59d6581791e1" providerId="ADAL" clId="{6AC9961A-1297-43E3-AB1A-2AC881A84042}" dt="2023-10-25T07:57:27.146" v="2" actId="47"/>
        <pc:sldMkLst>
          <pc:docMk/>
          <pc:sldMk cId="2448071193" sldId="257"/>
        </pc:sldMkLst>
      </pc:sldChg>
      <pc:sldChg chg="del">
        <pc:chgData name="Anke de Boer" userId="4a507e9a-d14f-47b7-9cae-59d6581791e1" providerId="ADAL" clId="{6AC9961A-1297-43E3-AB1A-2AC881A84042}" dt="2023-10-25T07:57:28.738" v="3" actId="47"/>
        <pc:sldMkLst>
          <pc:docMk/>
          <pc:sldMk cId="1561776211" sldId="258"/>
        </pc:sldMkLst>
      </pc:sldChg>
      <pc:sldChg chg="addSp modSp mod ord">
        <pc:chgData name="Anke de Boer" userId="4a507e9a-d14f-47b7-9cae-59d6581791e1" providerId="ADAL" clId="{6AC9961A-1297-43E3-AB1A-2AC881A84042}" dt="2023-10-25T08:31:24.006" v="1365" actId="14100"/>
        <pc:sldMkLst>
          <pc:docMk/>
          <pc:sldMk cId="3310092114" sldId="259"/>
        </pc:sldMkLst>
        <pc:spChg chg="mod">
          <ac:chgData name="Anke de Boer" userId="4a507e9a-d14f-47b7-9cae-59d6581791e1" providerId="ADAL" clId="{6AC9961A-1297-43E3-AB1A-2AC881A84042}" dt="2023-10-25T08:31:24.006" v="1365" actId="14100"/>
          <ac:spMkLst>
            <pc:docMk/>
            <pc:sldMk cId="3310092114" sldId="259"/>
            <ac:spMk id="2" creationId="{F9F7B7F6-E1AD-9B52-BE9E-8B0F449A9E32}"/>
          </ac:spMkLst>
        </pc:spChg>
        <pc:spChg chg="add mod">
          <ac:chgData name="Anke de Boer" userId="4a507e9a-d14f-47b7-9cae-59d6581791e1" providerId="ADAL" clId="{6AC9961A-1297-43E3-AB1A-2AC881A84042}" dt="2023-10-25T08:31:14.894" v="1364" actId="207"/>
          <ac:spMkLst>
            <pc:docMk/>
            <pc:sldMk cId="3310092114" sldId="259"/>
            <ac:spMk id="3" creationId="{1E7FBC17-D324-6CB9-31B5-62AAEF63C550}"/>
          </ac:spMkLst>
        </pc:spChg>
        <pc:picChg chg="mod">
          <ac:chgData name="Anke de Boer" userId="4a507e9a-d14f-47b7-9cae-59d6581791e1" providerId="ADAL" clId="{6AC9961A-1297-43E3-AB1A-2AC881A84042}" dt="2023-10-25T08:31:03.103" v="1362"/>
          <ac:picMkLst>
            <pc:docMk/>
            <pc:sldMk cId="3310092114" sldId="259"/>
            <ac:picMk id="2050" creationId="{F42C0F23-45BB-2B2E-F3EC-77C84C7349AC}"/>
          </ac:picMkLst>
        </pc:picChg>
      </pc:sldChg>
      <pc:sldChg chg="del">
        <pc:chgData name="Anke de Boer" userId="4a507e9a-d14f-47b7-9cae-59d6581791e1" providerId="ADAL" clId="{6AC9961A-1297-43E3-AB1A-2AC881A84042}" dt="2023-10-25T07:58:16.098" v="5" actId="47"/>
        <pc:sldMkLst>
          <pc:docMk/>
          <pc:sldMk cId="4193713332" sldId="260"/>
        </pc:sldMkLst>
      </pc:sldChg>
      <pc:sldChg chg="del">
        <pc:chgData name="Anke de Boer" userId="4a507e9a-d14f-47b7-9cae-59d6581791e1" providerId="ADAL" clId="{6AC9961A-1297-43E3-AB1A-2AC881A84042}" dt="2023-10-25T07:58:16.098" v="5" actId="47"/>
        <pc:sldMkLst>
          <pc:docMk/>
          <pc:sldMk cId="3080123779" sldId="261"/>
        </pc:sldMkLst>
      </pc:sldChg>
      <pc:sldChg chg="del">
        <pc:chgData name="Anke de Boer" userId="4a507e9a-d14f-47b7-9cae-59d6581791e1" providerId="ADAL" clId="{6AC9961A-1297-43E3-AB1A-2AC881A84042}" dt="2023-10-25T07:58:16.098" v="5" actId="47"/>
        <pc:sldMkLst>
          <pc:docMk/>
          <pc:sldMk cId="2704677939" sldId="262"/>
        </pc:sldMkLst>
      </pc:sldChg>
      <pc:sldChg chg="del">
        <pc:chgData name="Anke de Boer" userId="4a507e9a-d14f-47b7-9cae-59d6581791e1" providerId="ADAL" clId="{6AC9961A-1297-43E3-AB1A-2AC881A84042}" dt="2023-10-25T07:58:16.098" v="5" actId="47"/>
        <pc:sldMkLst>
          <pc:docMk/>
          <pc:sldMk cId="3857631298" sldId="263"/>
        </pc:sldMkLst>
      </pc:sldChg>
      <pc:sldChg chg="del">
        <pc:chgData name="Anke de Boer" userId="4a507e9a-d14f-47b7-9cae-59d6581791e1" providerId="ADAL" clId="{6AC9961A-1297-43E3-AB1A-2AC881A84042}" dt="2023-10-25T07:58:16.098" v="5" actId="47"/>
        <pc:sldMkLst>
          <pc:docMk/>
          <pc:sldMk cId="3046338279" sldId="264"/>
        </pc:sldMkLst>
      </pc:sldChg>
      <pc:sldChg chg="del">
        <pc:chgData name="Anke de Boer" userId="4a507e9a-d14f-47b7-9cae-59d6581791e1" providerId="ADAL" clId="{6AC9961A-1297-43E3-AB1A-2AC881A84042}" dt="2023-10-25T07:58:16.098" v="5" actId="47"/>
        <pc:sldMkLst>
          <pc:docMk/>
          <pc:sldMk cId="3901182954" sldId="268"/>
        </pc:sldMkLst>
      </pc:sldChg>
      <pc:sldChg chg="del">
        <pc:chgData name="Anke de Boer" userId="4a507e9a-d14f-47b7-9cae-59d6581791e1" providerId="ADAL" clId="{6AC9961A-1297-43E3-AB1A-2AC881A84042}" dt="2023-10-25T07:58:16.098" v="5" actId="47"/>
        <pc:sldMkLst>
          <pc:docMk/>
          <pc:sldMk cId="3617859301" sldId="269"/>
        </pc:sldMkLst>
      </pc:sldChg>
      <pc:sldChg chg="del">
        <pc:chgData name="Anke de Boer" userId="4a507e9a-d14f-47b7-9cae-59d6581791e1" providerId="ADAL" clId="{6AC9961A-1297-43E3-AB1A-2AC881A84042}" dt="2023-10-25T07:58:16.098" v="5" actId="47"/>
        <pc:sldMkLst>
          <pc:docMk/>
          <pc:sldMk cId="1925577591" sldId="271"/>
        </pc:sldMkLst>
      </pc:sldChg>
      <pc:sldChg chg="del">
        <pc:chgData name="Anke de Boer" userId="4a507e9a-d14f-47b7-9cae-59d6581791e1" providerId="ADAL" clId="{6AC9961A-1297-43E3-AB1A-2AC881A84042}" dt="2023-10-25T07:58:16.098" v="5" actId="47"/>
        <pc:sldMkLst>
          <pc:docMk/>
          <pc:sldMk cId="1467364999" sldId="272"/>
        </pc:sldMkLst>
      </pc:sldChg>
      <pc:sldChg chg="del">
        <pc:chgData name="Anke de Boer" userId="4a507e9a-d14f-47b7-9cae-59d6581791e1" providerId="ADAL" clId="{6AC9961A-1297-43E3-AB1A-2AC881A84042}" dt="2023-10-25T07:58:16.098" v="5" actId="47"/>
        <pc:sldMkLst>
          <pc:docMk/>
          <pc:sldMk cId="3962188791" sldId="276"/>
        </pc:sldMkLst>
      </pc:sldChg>
      <pc:sldChg chg="modSp mod">
        <pc:chgData name="Anke de Boer" userId="4a507e9a-d14f-47b7-9cae-59d6581791e1" providerId="ADAL" clId="{6AC9961A-1297-43E3-AB1A-2AC881A84042}" dt="2023-11-01T08:42:33.981" v="1366" actId="122"/>
        <pc:sldMkLst>
          <pc:docMk/>
          <pc:sldMk cId="608974944" sldId="277"/>
        </pc:sldMkLst>
        <pc:spChg chg="mod">
          <ac:chgData name="Anke de Boer" userId="4a507e9a-d14f-47b7-9cae-59d6581791e1" providerId="ADAL" clId="{6AC9961A-1297-43E3-AB1A-2AC881A84042}" dt="2023-11-01T08:42:33.981" v="1366" actId="122"/>
          <ac:spMkLst>
            <pc:docMk/>
            <pc:sldMk cId="608974944" sldId="277"/>
            <ac:spMk id="2" creationId="{50E41F2A-F5D5-8247-825D-328CDA32EBEB}"/>
          </ac:spMkLst>
        </pc:spChg>
      </pc:sldChg>
      <pc:sldChg chg="del">
        <pc:chgData name="Anke de Boer" userId="4a507e9a-d14f-47b7-9cae-59d6581791e1" providerId="ADAL" clId="{6AC9961A-1297-43E3-AB1A-2AC881A84042}" dt="2023-10-25T07:58:21.262" v="6" actId="47"/>
        <pc:sldMkLst>
          <pc:docMk/>
          <pc:sldMk cId="3547557832" sldId="279"/>
        </pc:sldMkLst>
      </pc:sldChg>
      <pc:sldChg chg="modSp mod">
        <pc:chgData name="Anke de Boer" userId="4a507e9a-d14f-47b7-9cae-59d6581791e1" providerId="ADAL" clId="{6AC9961A-1297-43E3-AB1A-2AC881A84042}" dt="2023-10-25T08:30:08.237" v="1361" actId="20577"/>
        <pc:sldMkLst>
          <pc:docMk/>
          <pc:sldMk cId="1019213662" sldId="3791"/>
        </pc:sldMkLst>
        <pc:spChg chg="mod">
          <ac:chgData name="Anke de Boer" userId="4a507e9a-d14f-47b7-9cae-59d6581791e1" providerId="ADAL" clId="{6AC9961A-1297-43E3-AB1A-2AC881A84042}" dt="2023-10-25T08:30:08.237" v="1361" actId="20577"/>
          <ac:spMkLst>
            <pc:docMk/>
            <pc:sldMk cId="1019213662" sldId="3791"/>
            <ac:spMk id="11" creationId="{E78514DD-3FC6-4AEF-9C9C-057CF64C8E2D}"/>
          </ac:spMkLst>
        </pc:spChg>
      </pc:sldChg>
      <pc:sldChg chg="modSp mod">
        <pc:chgData name="Anke de Boer" userId="4a507e9a-d14f-47b7-9cae-59d6581791e1" providerId="ADAL" clId="{6AC9961A-1297-43E3-AB1A-2AC881A84042}" dt="2023-10-25T08:02:32.198" v="177" actId="122"/>
        <pc:sldMkLst>
          <pc:docMk/>
          <pc:sldMk cId="4283594893" sldId="3828"/>
        </pc:sldMkLst>
        <pc:spChg chg="mod">
          <ac:chgData name="Anke de Boer" userId="4a507e9a-d14f-47b7-9cae-59d6581791e1" providerId="ADAL" clId="{6AC9961A-1297-43E3-AB1A-2AC881A84042}" dt="2023-10-25T08:02:32.198" v="177" actId="122"/>
          <ac:spMkLst>
            <pc:docMk/>
            <pc:sldMk cId="4283594893" sldId="3828"/>
            <ac:spMk id="2" creationId="{1EFC037F-9B04-45A9-8AE6-A8517884947F}"/>
          </ac:spMkLst>
        </pc:spChg>
      </pc:sldChg>
      <pc:sldChg chg="modSp mod">
        <pc:chgData name="Anke de Boer" userId="4a507e9a-d14f-47b7-9cae-59d6581791e1" providerId="ADAL" clId="{6AC9961A-1297-43E3-AB1A-2AC881A84042}" dt="2023-10-25T07:58:32.008" v="8" actId="27636"/>
        <pc:sldMkLst>
          <pc:docMk/>
          <pc:sldMk cId="962258905" sldId="3834"/>
        </pc:sldMkLst>
        <pc:spChg chg="mod">
          <ac:chgData name="Anke de Boer" userId="4a507e9a-d14f-47b7-9cae-59d6581791e1" providerId="ADAL" clId="{6AC9961A-1297-43E3-AB1A-2AC881A84042}" dt="2023-10-25T07:58:32.008" v="8" actId="27636"/>
          <ac:spMkLst>
            <pc:docMk/>
            <pc:sldMk cId="962258905" sldId="3834"/>
            <ac:spMk id="3" creationId="{21F0B6E0-1F7C-4E6A-87B1-554ADE739CD1}"/>
          </ac:spMkLst>
        </pc:spChg>
      </pc:sldChg>
      <pc:sldChg chg="modSp mod">
        <pc:chgData name="Anke de Boer" userId="4a507e9a-d14f-47b7-9cae-59d6581791e1" providerId="ADAL" clId="{6AC9961A-1297-43E3-AB1A-2AC881A84042}" dt="2023-10-25T08:03:20.843" v="182" actId="122"/>
        <pc:sldMkLst>
          <pc:docMk/>
          <pc:sldMk cId="3543900977" sldId="3845"/>
        </pc:sldMkLst>
        <pc:spChg chg="mod">
          <ac:chgData name="Anke de Boer" userId="4a507e9a-d14f-47b7-9cae-59d6581791e1" providerId="ADAL" clId="{6AC9961A-1297-43E3-AB1A-2AC881A84042}" dt="2023-10-25T08:03:20.843" v="182" actId="122"/>
          <ac:spMkLst>
            <pc:docMk/>
            <pc:sldMk cId="3543900977" sldId="3845"/>
            <ac:spMk id="2" creationId="{3AED02B9-CB51-7622-7B34-0E7287721075}"/>
          </ac:spMkLst>
        </pc:spChg>
      </pc:sldChg>
      <pc:sldChg chg="modSp mod">
        <pc:chgData name="Anke de Boer" userId="4a507e9a-d14f-47b7-9cae-59d6581791e1" providerId="ADAL" clId="{6AC9961A-1297-43E3-AB1A-2AC881A84042}" dt="2023-10-25T08:02:51.430" v="179" actId="122"/>
        <pc:sldMkLst>
          <pc:docMk/>
          <pc:sldMk cId="1193979072" sldId="3847"/>
        </pc:sldMkLst>
        <pc:spChg chg="mod">
          <ac:chgData name="Anke de Boer" userId="4a507e9a-d14f-47b7-9cae-59d6581791e1" providerId="ADAL" clId="{6AC9961A-1297-43E3-AB1A-2AC881A84042}" dt="2023-10-25T08:02:51.430" v="179" actId="122"/>
          <ac:spMkLst>
            <pc:docMk/>
            <pc:sldMk cId="1193979072" sldId="3847"/>
            <ac:spMk id="12" creationId="{E7A8D88A-46BF-945E-1B96-FC44025DCCEB}"/>
          </ac:spMkLst>
        </pc:spChg>
      </pc:sldChg>
      <pc:sldChg chg="modSp mod">
        <pc:chgData name="Anke de Boer" userId="4a507e9a-d14f-47b7-9cae-59d6581791e1" providerId="ADAL" clId="{6AC9961A-1297-43E3-AB1A-2AC881A84042}" dt="2023-10-25T08:19:54.329" v="702" actId="20577"/>
        <pc:sldMkLst>
          <pc:docMk/>
          <pc:sldMk cId="1273319816" sldId="3851"/>
        </pc:sldMkLst>
        <pc:spChg chg="mod">
          <ac:chgData name="Anke de Boer" userId="4a507e9a-d14f-47b7-9cae-59d6581791e1" providerId="ADAL" clId="{6AC9961A-1297-43E3-AB1A-2AC881A84042}" dt="2023-10-25T08:19:54.329" v="702" actId="20577"/>
          <ac:spMkLst>
            <pc:docMk/>
            <pc:sldMk cId="1273319816" sldId="3851"/>
            <ac:spMk id="2" creationId="{2B37E968-553B-A13F-27FB-C9D772456992}"/>
          </ac:spMkLst>
        </pc:spChg>
      </pc:sldChg>
      <pc:sldChg chg="addSp delSp modSp new del mod">
        <pc:chgData name="Anke de Boer" userId="4a507e9a-d14f-47b7-9cae-59d6581791e1" providerId="ADAL" clId="{6AC9961A-1297-43E3-AB1A-2AC881A84042}" dt="2023-10-25T08:00:36.792" v="153" actId="47"/>
        <pc:sldMkLst>
          <pc:docMk/>
          <pc:sldMk cId="2646636454" sldId="3852"/>
        </pc:sldMkLst>
        <pc:spChg chg="mod">
          <ac:chgData name="Anke de Boer" userId="4a507e9a-d14f-47b7-9cae-59d6581791e1" providerId="ADAL" clId="{6AC9961A-1297-43E3-AB1A-2AC881A84042}" dt="2023-10-25T07:59:02.240" v="38" actId="20577"/>
          <ac:spMkLst>
            <pc:docMk/>
            <pc:sldMk cId="2646636454" sldId="3852"/>
            <ac:spMk id="2" creationId="{1B350414-3DE6-ED34-EEF9-9B5D6580A3DB}"/>
          </ac:spMkLst>
        </pc:spChg>
        <pc:spChg chg="del mod">
          <ac:chgData name="Anke de Boer" userId="4a507e9a-d14f-47b7-9cae-59d6581791e1" providerId="ADAL" clId="{6AC9961A-1297-43E3-AB1A-2AC881A84042}" dt="2023-10-25T08:00:32.541" v="150" actId="21"/>
          <ac:spMkLst>
            <pc:docMk/>
            <pc:sldMk cId="2646636454" sldId="3852"/>
            <ac:spMk id="3" creationId="{9CDC778A-005E-8644-FFBB-3A5198A2F92D}"/>
          </ac:spMkLst>
        </pc:spChg>
        <pc:spChg chg="add mod">
          <ac:chgData name="Anke de Boer" userId="4a507e9a-d14f-47b7-9cae-59d6581791e1" providerId="ADAL" clId="{6AC9961A-1297-43E3-AB1A-2AC881A84042}" dt="2023-10-25T08:00:32.541" v="150" actId="21"/>
          <ac:spMkLst>
            <pc:docMk/>
            <pc:sldMk cId="2646636454" sldId="3852"/>
            <ac:spMk id="5" creationId="{152D0880-27B3-557E-744C-0DB5CAC09E43}"/>
          </ac:spMkLst>
        </pc:spChg>
      </pc:sldChg>
      <pc:sldChg chg="add del">
        <pc:chgData name="Anke de Boer" userId="4a507e9a-d14f-47b7-9cae-59d6581791e1" providerId="ADAL" clId="{6AC9961A-1297-43E3-AB1A-2AC881A84042}" dt="2023-10-25T07:57:42.829" v="4" actId="47"/>
        <pc:sldMkLst>
          <pc:docMk/>
          <pc:sldMk cId="3818389798" sldId="3852"/>
        </pc:sldMkLst>
      </pc:sldChg>
      <pc:sldChg chg="addSp delSp modSp new mod setBg">
        <pc:chgData name="Anke de Boer" userId="4a507e9a-d14f-47b7-9cae-59d6581791e1" providerId="ADAL" clId="{6AC9961A-1297-43E3-AB1A-2AC881A84042}" dt="2023-10-25T08:26:40.955" v="1357" actId="20577"/>
        <pc:sldMkLst>
          <pc:docMk/>
          <pc:sldMk cId="4048753882" sldId="3852"/>
        </pc:sldMkLst>
        <pc:spChg chg="mod">
          <ac:chgData name="Anke de Boer" userId="4a507e9a-d14f-47b7-9cae-59d6581791e1" providerId="ADAL" clId="{6AC9961A-1297-43E3-AB1A-2AC881A84042}" dt="2023-10-25T08:24:42.144" v="1062" actId="20577"/>
          <ac:spMkLst>
            <pc:docMk/>
            <pc:sldMk cId="4048753882" sldId="3852"/>
            <ac:spMk id="2" creationId="{A9B53A78-E18D-13FA-0577-477D587A33AC}"/>
          </ac:spMkLst>
        </pc:spChg>
        <pc:spChg chg="mod">
          <ac:chgData name="Anke de Boer" userId="4a507e9a-d14f-47b7-9cae-59d6581791e1" providerId="ADAL" clId="{6AC9961A-1297-43E3-AB1A-2AC881A84042}" dt="2023-10-25T08:26:40.955" v="1357" actId="20577"/>
          <ac:spMkLst>
            <pc:docMk/>
            <pc:sldMk cId="4048753882" sldId="3852"/>
            <ac:spMk id="3" creationId="{A097512A-BE6B-8CE2-3551-B7653FAE6D0A}"/>
          </ac:spMkLst>
        </pc:spChg>
        <pc:spChg chg="add del">
          <ac:chgData name="Anke de Boer" userId="4a507e9a-d14f-47b7-9cae-59d6581791e1" providerId="ADAL" clId="{6AC9961A-1297-43E3-AB1A-2AC881A84042}" dt="2023-10-25T08:18:55.824" v="700" actId="26606"/>
          <ac:spMkLst>
            <pc:docMk/>
            <pc:sldMk cId="4048753882" sldId="3852"/>
            <ac:spMk id="9" creationId="{201CC55D-ED54-4C5C-95E6-10947BD1103B}"/>
          </ac:spMkLst>
        </pc:spChg>
        <pc:spChg chg="add del">
          <ac:chgData name="Anke de Boer" userId="4a507e9a-d14f-47b7-9cae-59d6581791e1" providerId="ADAL" clId="{6AC9961A-1297-43E3-AB1A-2AC881A84042}" dt="2023-10-25T08:18:55.824" v="700" actId="26606"/>
          <ac:spMkLst>
            <pc:docMk/>
            <pc:sldMk cId="4048753882" sldId="3852"/>
            <ac:spMk id="15" creationId="{3873B707-463F-40B0-8227-E8CC6C67EB25}"/>
          </ac:spMkLst>
        </pc:spChg>
        <pc:spChg chg="add del">
          <ac:chgData name="Anke de Boer" userId="4a507e9a-d14f-47b7-9cae-59d6581791e1" providerId="ADAL" clId="{6AC9961A-1297-43E3-AB1A-2AC881A84042}" dt="2023-10-25T08:18:55.824" v="700" actId="26606"/>
          <ac:spMkLst>
            <pc:docMk/>
            <pc:sldMk cId="4048753882" sldId="3852"/>
            <ac:spMk id="17" creationId="{C13237C8-E62C-4F0D-A318-BD6FB6C2D138}"/>
          </ac:spMkLst>
        </pc:spChg>
        <pc:spChg chg="add del">
          <ac:chgData name="Anke de Boer" userId="4a507e9a-d14f-47b7-9cae-59d6581791e1" providerId="ADAL" clId="{6AC9961A-1297-43E3-AB1A-2AC881A84042}" dt="2023-10-25T08:18:55.824" v="700" actId="26606"/>
          <ac:spMkLst>
            <pc:docMk/>
            <pc:sldMk cId="4048753882" sldId="3852"/>
            <ac:spMk id="19" creationId="{19C9EAEA-39D0-4B0E-A0EB-51E7B26740B1}"/>
          </ac:spMkLst>
        </pc:spChg>
        <pc:grpChg chg="add del">
          <ac:chgData name="Anke de Boer" userId="4a507e9a-d14f-47b7-9cae-59d6581791e1" providerId="ADAL" clId="{6AC9961A-1297-43E3-AB1A-2AC881A84042}" dt="2023-10-25T08:18:55.824" v="700" actId="26606"/>
          <ac:grpSpMkLst>
            <pc:docMk/>
            <pc:sldMk cId="4048753882" sldId="3852"/>
            <ac:grpSpMk id="11" creationId="{1DE889C7-FAD6-4397-98E2-05D503484459}"/>
          </ac:grpSpMkLst>
        </pc:grpChg>
        <pc:picChg chg="add mod">
          <ac:chgData name="Anke de Boer" userId="4a507e9a-d14f-47b7-9cae-59d6581791e1" providerId="ADAL" clId="{6AC9961A-1297-43E3-AB1A-2AC881A84042}" dt="2023-10-25T08:24:22.205" v="1020" actId="14100"/>
          <ac:picMkLst>
            <pc:docMk/>
            <pc:sldMk cId="4048753882" sldId="3852"/>
            <ac:picMk id="4" creationId="{FB550B21-D89E-9B21-E011-91B3AA8EE571}"/>
          </ac:picMkLst>
        </pc:picChg>
      </pc:sldChg>
      <pc:sldChg chg="addSp delSp modSp new mod setBg modClrScheme chgLayout">
        <pc:chgData name="Anke de Boer" userId="4a507e9a-d14f-47b7-9cae-59d6581791e1" providerId="ADAL" clId="{6AC9961A-1297-43E3-AB1A-2AC881A84042}" dt="2023-10-25T08:29:11.589" v="1359"/>
        <pc:sldMkLst>
          <pc:docMk/>
          <pc:sldMk cId="1756547988" sldId="3853"/>
        </pc:sldMkLst>
        <pc:spChg chg="del mod ord">
          <ac:chgData name="Anke de Boer" userId="4a507e9a-d14f-47b7-9cae-59d6581791e1" providerId="ADAL" clId="{6AC9961A-1297-43E3-AB1A-2AC881A84042}" dt="2023-10-25T08:11:41.032" v="432" actId="700"/>
          <ac:spMkLst>
            <pc:docMk/>
            <pc:sldMk cId="1756547988" sldId="3853"/>
            <ac:spMk id="2" creationId="{0EABC119-419E-BC4A-46CB-1677F82F2715}"/>
          </ac:spMkLst>
        </pc:spChg>
        <pc:spChg chg="del mod ord">
          <ac:chgData name="Anke de Boer" userId="4a507e9a-d14f-47b7-9cae-59d6581791e1" providerId="ADAL" clId="{6AC9961A-1297-43E3-AB1A-2AC881A84042}" dt="2023-10-25T08:11:41.032" v="432" actId="700"/>
          <ac:spMkLst>
            <pc:docMk/>
            <pc:sldMk cId="1756547988" sldId="3853"/>
            <ac:spMk id="3" creationId="{A4B20CA0-7B93-F188-1779-5C6514ACED42}"/>
          </ac:spMkLst>
        </pc:spChg>
        <pc:spChg chg="add mod ord">
          <ac:chgData name="Anke de Boer" userId="4a507e9a-d14f-47b7-9cae-59d6581791e1" providerId="ADAL" clId="{6AC9961A-1297-43E3-AB1A-2AC881A84042}" dt="2023-10-25T08:20:08.007" v="703" actId="26606"/>
          <ac:spMkLst>
            <pc:docMk/>
            <pc:sldMk cId="1756547988" sldId="3853"/>
            <ac:spMk id="4" creationId="{5CA751D6-FF63-A659-A604-867511B6ED32}"/>
          </ac:spMkLst>
        </pc:spChg>
        <pc:spChg chg="add mod ord">
          <ac:chgData name="Anke de Boer" userId="4a507e9a-d14f-47b7-9cae-59d6581791e1" providerId="ADAL" clId="{6AC9961A-1297-43E3-AB1A-2AC881A84042}" dt="2023-10-25T08:20:08.007" v="703" actId="26606"/>
          <ac:spMkLst>
            <pc:docMk/>
            <pc:sldMk cId="1756547988" sldId="3853"/>
            <ac:spMk id="5" creationId="{77758839-6541-7239-FF51-B0975121A351}"/>
          </ac:spMkLst>
        </pc:spChg>
        <pc:spChg chg="add">
          <ac:chgData name="Anke de Boer" userId="4a507e9a-d14f-47b7-9cae-59d6581791e1" providerId="ADAL" clId="{6AC9961A-1297-43E3-AB1A-2AC881A84042}" dt="2023-10-25T08:20:08.007" v="703" actId="26606"/>
          <ac:spMkLst>
            <pc:docMk/>
            <pc:sldMk cId="1756547988" sldId="3853"/>
            <ac:spMk id="11" creationId="{201CC55D-ED54-4C5C-95E6-10947BD1103B}"/>
          </ac:spMkLst>
        </pc:spChg>
        <pc:spChg chg="add">
          <ac:chgData name="Anke de Boer" userId="4a507e9a-d14f-47b7-9cae-59d6581791e1" providerId="ADAL" clId="{6AC9961A-1297-43E3-AB1A-2AC881A84042}" dt="2023-10-25T08:20:08.007" v="703" actId="26606"/>
          <ac:spMkLst>
            <pc:docMk/>
            <pc:sldMk cId="1756547988" sldId="3853"/>
            <ac:spMk id="17" creationId="{3873B707-463F-40B0-8227-E8CC6C67EB25}"/>
          </ac:spMkLst>
        </pc:spChg>
        <pc:spChg chg="add">
          <ac:chgData name="Anke de Boer" userId="4a507e9a-d14f-47b7-9cae-59d6581791e1" providerId="ADAL" clId="{6AC9961A-1297-43E3-AB1A-2AC881A84042}" dt="2023-10-25T08:20:08.007" v="703" actId="26606"/>
          <ac:spMkLst>
            <pc:docMk/>
            <pc:sldMk cId="1756547988" sldId="3853"/>
            <ac:spMk id="19" creationId="{C13237C8-E62C-4F0D-A318-BD6FB6C2D138}"/>
          </ac:spMkLst>
        </pc:spChg>
        <pc:spChg chg="add">
          <ac:chgData name="Anke de Boer" userId="4a507e9a-d14f-47b7-9cae-59d6581791e1" providerId="ADAL" clId="{6AC9961A-1297-43E3-AB1A-2AC881A84042}" dt="2023-10-25T08:20:08.007" v="703" actId="26606"/>
          <ac:spMkLst>
            <pc:docMk/>
            <pc:sldMk cId="1756547988" sldId="3853"/>
            <ac:spMk id="21" creationId="{19C9EAEA-39D0-4B0E-A0EB-51E7B26740B1}"/>
          </ac:spMkLst>
        </pc:spChg>
        <pc:grpChg chg="add">
          <ac:chgData name="Anke de Boer" userId="4a507e9a-d14f-47b7-9cae-59d6581791e1" providerId="ADAL" clId="{6AC9961A-1297-43E3-AB1A-2AC881A84042}" dt="2023-10-25T08:20:08.007" v="703" actId="26606"/>
          <ac:grpSpMkLst>
            <pc:docMk/>
            <pc:sldMk cId="1756547988" sldId="3853"/>
            <ac:grpSpMk id="13" creationId="{1DE889C7-FAD6-4397-98E2-05D503484459}"/>
          </ac:grpSpMkLst>
        </pc:grpChg>
        <pc:picChg chg="add del mod modCrop">
          <ac:chgData name="Anke de Boer" userId="4a507e9a-d14f-47b7-9cae-59d6581791e1" providerId="ADAL" clId="{6AC9961A-1297-43E3-AB1A-2AC881A84042}" dt="2023-10-25T08:28:26.914" v="1358" actId="21"/>
          <ac:picMkLst>
            <pc:docMk/>
            <pc:sldMk cId="1756547988" sldId="3853"/>
            <ac:picMk id="6" creationId="{8292E40D-8456-D01E-03A6-F3D05E50C773}"/>
          </ac:picMkLst>
        </pc:picChg>
        <pc:picChg chg="add mod">
          <ac:chgData name="Anke de Boer" userId="4a507e9a-d14f-47b7-9cae-59d6581791e1" providerId="ADAL" clId="{6AC9961A-1297-43E3-AB1A-2AC881A84042}" dt="2023-10-25T08:29:11.589" v="1359"/>
          <ac:picMkLst>
            <pc:docMk/>
            <pc:sldMk cId="1756547988" sldId="3853"/>
            <ac:picMk id="7" creationId="{0CA1F69F-9D5F-E151-CC88-3F6C4DAEF0AD}"/>
          </ac:picMkLst>
        </pc:picChg>
      </pc:sldChg>
      <pc:sldChg chg="modSp new del mod">
        <pc:chgData name="Anke de Boer" userId="4a507e9a-d14f-47b7-9cae-59d6581791e1" providerId="ADAL" clId="{6AC9961A-1297-43E3-AB1A-2AC881A84042}" dt="2023-10-25T08:10:28.758" v="422" actId="47"/>
        <pc:sldMkLst>
          <pc:docMk/>
          <pc:sldMk cId="2002452201" sldId="3853"/>
        </pc:sldMkLst>
        <pc:spChg chg="mod">
          <ac:chgData name="Anke de Boer" userId="4a507e9a-d14f-47b7-9cae-59d6581791e1" providerId="ADAL" clId="{6AC9961A-1297-43E3-AB1A-2AC881A84042}" dt="2023-10-25T08:09:53.039" v="296" actId="20577"/>
          <ac:spMkLst>
            <pc:docMk/>
            <pc:sldMk cId="2002452201" sldId="3853"/>
            <ac:spMk id="2" creationId="{5207B16A-1849-F7D9-17C7-CBD5EE9D9B6F}"/>
          </ac:spMkLst>
        </pc:spChg>
      </pc:sldChg>
      <pc:sldChg chg="modSp add mod ord">
        <pc:chgData name="Anke de Boer" userId="4a507e9a-d14f-47b7-9cae-59d6581791e1" providerId="ADAL" clId="{6AC9961A-1297-43E3-AB1A-2AC881A84042}" dt="2023-10-25T08:25:27.833" v="1141" actId="20577"/>
        <pc:sldMkLst>
          <pc:docMk/>
          <pc:sldMk cId="1123052180" sldId="3854"/>
        </pc:sldMkLst>
        <pc:spChg chg="mod">
          <ac:chgData name="Anke de Boer" userId="4a507e9a-d14f-47b7-9cae-59d6581791e1" providerId="ADAL" clId="{6AC9961A-1297-43E3-AB1A-2AC881A84042}" dt="2023-10-25T08:25:27.833" v="1141" actId="20577"/>
          <ac:spMkLst>
            <pc:docMk/>
            <pc:sldMk cId="1123052180" sldId="3854"/>
            <ac:spMk id="3" creationId="{A097512A-BE6B-8CE2-3551-B7653FAE6D0A}"/>
          </ac:spMkLst>
        </pc:spChg>
      </pc:sldChg>
      <pc:sldChg chg="modSp new del mod">
        <pc:chgData name="Anke de Boer" userId="4a507e9a-d14f-47b7-9cae-59d6581791e1" providerId="ADAL" clId="{6AC9961A-1297-43E3-AB1A-2AC881A84042}" dt="2023-11-01T08:43:33.515" v="1488" actId="2696"/>
        <pc:sldMkLst>
          <pc:docMk/>
          <pc:sldMk cId="570523350" sldId="3855"/>
        </pc:sldMkLst>
        <pc:spChg chg="mod">
          <ac:chgData name="Anke de Boer" userId="4a507e9a-d14f-47b7-9cae-59d6581791e1" providerId="ADAL" clId="{6AC9961A-1297-43E3-AB1A-2AC881A84042}" dt="2023-11-01T08:42:54.139" v="1398" actId="20577"/>
          <ac:spMkLst>
            <pc:docMk/>
            <pc:sldMk cId="570523350" sldId="3855"/>
            <ac:spMk id="2" creationId="{69EC02A0-004E-86FC-84A1-D1B9ED4A57C8}"/>
          </ac:spMkLst>
        </pc:spChg>
        <pc:spChg chg="mod">
          <ac:chgData name="Anke de Boer" userId="4a507e9a-d14f-47b7-9cae-59d6581791e1" providerId="ADAL" clId="{6AC9961A-1297-43E3-AB1A-2AC881A84042}" dt="2023-11-01T08:43:26.204" v="1487" actId="20577"/>
          <ac:spMkLst>
            <pc:docMk/>
            <pc:sldMk cId="570523350" sldId="3855"/>
            <ac:spMk id="3" creationId="{40FDE6EA-EC19-4A1A-4B36-96F756132B1E}"/>
          </ac:spMkLst>
        </pc:spChg>
      </pc:sldChg>
      <pc:sldChg chg="addSp modSp add mod setBg">
        <pc:chgData name="Anke de Boer" userId="4a507e9a-d14f-47b7-9cae-59d6581791e1" providerId="ADAL" clId="{6AC9961A-1297-43E3-AB1A-2AC881A84042}" dt="2023-11-01T08:43:59.188" v="1490" actId="26606"/>
        <pc:sldMkLst>
          <pc:docMk/>
          <pc:sldMk cId="3818389798" sldId="3855"/>
        </pc:sldMkLst>
        <pc:spChg chg="mod">
          <ac:chgData name="Anke de Boer" userId="4a507e9a-d14f-47b7-9cae-59d6581791e1" providerId="ADAL" clId="{6AC9961A-1297-43E3-AB1A-2AC881A84042}" dt="2023-11-01T08:43:59.188" v="1490" actId="26606"/>
          <ac:spMkLst>
            <pc:docMk/>
            <pc:sldMk cId="3818389798" sldId="3855"/>
            <ac:spMk id="2" creationId="{74F9F610-1A0E-5B56-B3A8-079884F7C38B}"/>
          </ac:spMkLst>
        </pc:spChg>
        <pc:spChg chg="mod">
          <ac:chgData name="Anke de Boer" userId="4a507e9a-d14f-47b7-9cae-59d6581791e1" providerId="ADAL" clId="{6AC9961A-1297-43E3-AB1A-2AC881A84042}" dt="2023-11-01T08:43:59.188" v="1490" actId="26606"/>
          <ac:spMkLst>
            <pc:docMk/>
            <pc:sldMk cId="3818389798" sldId="3855"/>
            <ac:spMk id="6" creationId="{09D8AB48-E062-C44C-357B-669DD8AB1AB2}"/>
          </ac:spMkLst>
        </pc:spChg>
        <pc:spChg chg="add">
          <ac:chgData name="Anke de Boer" userId="4a507e9a-d14f-47b7-9cae-59d6581791e1" providerId="ADAL" clId="{6AC9961A-1297-43E3-AB1A-2AC881A84042}" dt="2023-11-01T08:43:59.188" v="1490" actId="26606"/>
          <ac:spMkLst>
            <pc:docMk/>
            <pc:sldMk cId="3818389798" sldId="3855"/>
            <ac:spMk id="11" creationId="{1BB867FF-FC45-48F7-8104-F89BE54909F1}"/>
          </ac:spMkLst>
        </pc:spChg>
        <pc:spChg chg="add">
          <ac:chgData name="Anke de Boer" userId="4a507e9a-d14f-47b7-9cae-59d6581791e1" providerId="ADAL" clId="{6AC9961A-1297-43E3-AB1A-2AC881A84042}" dt="2023-11-01T08:43:59.188" v="1490" actId="26606"/>
          <ac:spMkLst>
            <pc:docMk/>
            <pc:sldMk cId="3818389798" sldId="3855"/>
            <ac:spMk id="13" creationId="{8BB56887-D0D5-4F0C-9E19-7247EB83C8B7}"/>
          </ac:spMkLst>
        </pc:spChg>
        <pc:spChg chg="add">
          <ac:chgData name="Anke de Boer" userId="4a507e9a-d14f-47b7-9cae-59d6581791e1" providerId="ADAL" clId="{6AC9961A-1297-43E3-AB1A-2AC881A84042}" dt="2023-11-01T08:43:59.188" v="1490" actId="26606"/>
          <ac:spMkLst>
            <pc:docMk/>
            <pc:sldMk cId="3818389798" sldId="3855"/>
            <ac:spMk id="15" creationId="{081E4A58-353D-44AE-B2FC-2A74E2E400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CC164-7D15-4F2B-97A9-9DD809D5160A}" type="datetimeFigureOut">
              <a:rPr lang="nl-NL" smtClean="0"/>
              <a:t>1-11-2023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1AD97-3C2B-428E-808C-DAC80426A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2135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8462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656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282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0162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8CAFE-C9B7-6C1C-D7CC-37A5A16BC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D36B737-03C7-CEAB-F2EA-8599A850B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A445DF-EC39-9403-291E-361E0DF33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5277-9415-488A-AA84-08F78FF6B028}" type="datetimeFigureOut">
              <a:rPr lang="nl-NL" smtClean="0"/>
              <a:t>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F3F431-6D36-45A4-5276-2B8E3014B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EEB124-A29E-0DE8-BE14-E884FE524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90FA-C306-4285-BB04-FCCACA8A77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088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F5C99B-35DD-A97A-9708-669E7026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47A795C-CF58-AFFE-EEC5-C6871A454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074686-9C1E-206D-AC5E-707AC9FAD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5277-9415-488A-AA84-08F78FF6B028}" type="datetimeFigureOut">
              <a:rPr lang="nl-NL" smtClean="0"/>
              <a:t>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5AA76B-CC9E-C01C-716C-9D1FBDA5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E7D8BD-2B6F-FAD4-A697-F2993CD72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90FA-C306-4285-BB04-FCCACA8A77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641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B3333CC-909E-4706-D023-A1E70C06C0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06D4B7A-03D9-98F6-DB8A-324A83899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58C280-9241-C98B-6AA7-05C0422E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5277-9415-488A-AA84-08F78FF6B028}" type="datetimeFigureOut">
              <a:rPr lang="nl-NL" smtClean="0"/>
              <a:t>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AEB2D0-88EA-1666-DA7F-C24488784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751D81-D8C2-76BD-00DE-4ABB49CF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90FA-C306-4285-BB04-FCCACA8A77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933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taatdia met afbeeld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 rtlCol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rtlCol="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75304" y="4379976"/>
            <a:ext cx="5038344" cy="71323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nl-NL" noProof="0"/>
              <a:t>3-9-20XX</a:t>
            </a:r>
          </a:p>
        </p:txBody>
      </p:sp>
      <p:sp>
        <p:nvSpPr>
          <p:cNvPr id="12" name="Tijdelijke aanduiding voor voettekst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nl-NL" noProof="0"/>
              <a:t>Naam presentatie</a:t>
            </a:r>
          </a:p>
        </p:txBody>
      </p:sp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nl-NL" noProof="0" smtClean="0"/>
              <a:pPr rtl="0">
                <a:defRPr/>
              </a:pPr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01978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C62EEF-3BE1-7FF0-2C3D-3F5323B5B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5AE7C3-0583-2D99-0F37-DC73DF3A5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F33845-87A2-ECBE-6FFE-D7A6E1E5D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5277-9415-488A-AA84-08F78FF6B028}" type="datetimeFigureOut">
              <a:rPr lang="nl-NL" smtClean="0"/>
              <a:t>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F446EE-ECE1-1FC8-59BF-F58E04FE1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B6B42B-4D09-DB28-2933-905AAA0F2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90FA-C306-4285-BB04-FCCACA8A77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986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332CA5-DCE8-6959-2562-AED4AFCB6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531ABA-158D-59D4-3151-9AE9D6131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CD58BD-AE51-E27F-B0F4-16BDAC81C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5277-9415-488A-AA84-08F78FF6B028}" type="datetimeFigureOut">
              <a:rPr lang="nl-NL" smtClean="0"/>
              <a:t>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7E774E-5029-4B6B-A9A6-B149BD381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DAA1A8-5609-E530-C5E6-FDE6E720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90FA-C306-4285-BB04-FCCACA8A77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402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0F9428-BFDA-5F1E-FD35-19491E742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4D1286-E5EB-CBB6-0BA2-DD33B1209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B4A795-42C9-001C-F4EF-AECCA06A8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A6C9C1-2FAF-1979-71EC-E2452275B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5277-9415-488A-AA84-08F78FF6B028}" type="datetimeFigureOut">
              <a:rPr lang="nl-NL" smtClean="0"/>
              <a:t>1-11-2023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BDA308-88C9-5024-F780-87B846D3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83F41C2-011C-A455-F2BE-2AB1DEEB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90FA-C306-4285-BB04-FCCACA8A77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77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D8913C-19EF-2BE5-AF9B-57A341228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1A798B-39AD-45C8-A694-E7237BD42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21EEDFE-5494-09B7-E1A4-6BB695A51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64B4567-84AB-778E-0630-7EF0C31B83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190B51-01B1-0E59-49EF-4252019CF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62D55AC-A71E-75B0-9A75-92CA722C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5277-9415-488A-AA84-08F78FF6B028}" type="datetimeFigureOut">
              <a:rPr lang="nl-NL" smtClean="0"/>
              <a:t>1-11-2023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3281685-A06C-8CCF-346B-712813D4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6F43837-1703-F7C1-FAB2-567A01C1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90FA-C306-4285-BB04-FCCACA8A77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205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77959-CB2B-7F79-9E47-A13F6EE6B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3B0F5A-455A-0BD5-619E-7763A5DC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5277-9415-488A-AA84-08F78FF6B028}" type="datetimeFigureOut">
              <a:rPr lang="nl-NL" smtClean="0"/>
              <a:t>1-11-2023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7A45123-6785-A7A7-A824-FFAC755E4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F1E9523-0F47-59B7-A3E1-EFEA99B0D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90FA-C306-4285-BB04-FCCACA8A77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36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64A871F-FDA4-76D6-158E-3B6A2CA1F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5277-9415-488A-AA84-08F78FF6B028}" type="datetimeFigureOut">
              <a:rPr lang="nl-NL" smtClean="0"/>
              <a:t>1-11-2023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D22A225-D3F9-A341-BD35-FFFB1DFAE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EB78525-DCC3-CECD-658C-1ACC85B4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90FA-C306-4285-BB04-FCCACA8A77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582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DFCF0C-F4C3-FBFC-69EA-8514700C8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492E0D-E8E0-4AE2-FF30-C988472E9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89D453B-6117-0B48-7DD0-05B7707FC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F9CC82C-13CE-EE8A-BCC0-08EB4BAC6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5277-9415-488A-AA84-08F78FF6B028}" type="datetimeFigureOut">
              <a:rPr lang="nl-NL" smtClean="0"/>
              <a:t>1-11-2023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595AF7D-770D-2CA2-2879-FA6E63A6E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372E8F1-0C0F-9BFC-8433-6A8F3A95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90FA-C306-4285-BB04-FCCACA8A77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8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B487EE-68EA-226C-DB33-DF35AD29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AC9D891-3927-D4A8-C5AC-3CAB633AAE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C64179-D4C7-8D01-1FEE-4A574F4ED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30F170A-CDD5-5C9F-2155-29C9FB6DD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5277-9415-488A-AA84-08F78FF6B028}" type="datetimeFigureOut">
              <a:rPr lang="nl-NL" smtClean="0"/>
              <a:t>1-11-2023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57C25AD-9BC3-5EE9-B3E1-E6AE7C27C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FE07F5-0520-3E32-BF41-7C3ABB9C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90FA-C306-4285-BB04-FCCACA8A77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933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F87EB40-CBC6-9EC6-6286-0844CA26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68C584-53C7-9F37-FC5C-F95ED4ECA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29C1F8-BEF7-7552-9EE8-29DBDFF1A2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E5277-9415-488A-AA84-08F78FF6B028}" type="datetimeFigureOut">
              <a:rPr lang="nl-NL" smtClean="0"/>
              <a:t>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D1A082-F630-3C49-D90A-25CF06C49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9B9E83-C635-CB7B-3DB6-BD652D28C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190FA-C306-4285-BB04-FCCACA8A77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62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oad To Mountains Stock Illustration - Download Image Now - Road, Highway,  Cartoon - iStock">
            <a:extLst>
              <a:ext uri="{FF2B5EF4-FFF2-40B4-BE49-F238E27FC236}">
                <a16:creationId xmlns:a16="http://schemas.microsoft.com/office/drawing/2014/main" id="{F42C0F23-45BB-2B2E-F3EC-77C84C734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6" name="Rectangle 206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F7B7F6-E1AD-9B52-BE9E-8B0F449A9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80" y="2133600"/>
            <a:ext cx="10058400" cy="11063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/>
              <a:t>Op </a:t>
            </a:r>
            <a:r>
              <a:rPr lang="en-US" sz="5200" dirty="0" err="1"/>
              <a:t>naar</a:t>
            </a:r>
            <a:r>
              <a:rPr lang="en-US" sz="5200" dirty="0"/>
              <a:t> </a:t>
            </a:r>
            <a:r>
              <a:rPr lang="en-US" sz="5200" dirty="0" err="1"/>
              <a:t>inclusief</a:t>
            </a:r>
            <a:r>
              <a:rPr lang="en-US" sz="5200" dirty="0"/>
              <a:t> </a:t>
            </a:r>
            <a:r>
              <a:rPr lang="en-US" sz="5200" dirty="0" err="1"/>
              <a:t>onderwijs</a:t>
            </a:r>
            <a:endParaRPr lang="en-US" sz="52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E7FBC17-D324-6CB9-31B5-62AAEF63C550}"/>
              </a:ext>
            </a:extLst>
          </p:cNvPr>
          <p:cNvSpPr txBox="1">
            <a:spLocks/>
          </p:cNvSpPr>
          <p:nvPr/>
        </p:nvSpPr>
        <p:spPr>
          <a:xfrm>
            <a:off x="2914650" y="5575683"/>
            <a:ext cx="9144000" cy="1282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dirty="0"/>
              <a:t>AOJ-</a:t>
            </a:r>
            <a:r>
              <a:rPr lang="en-US" sz="2000" dirty="0" err="1"/>
              <a:t>dag</a:t>
            </a:r>
            <a:r>
              <a:rPr lang="en-US" sz="2000" dirty="0"/>
              <a:t> – </a:t>
            </a:r>
            <a:r>
              <a:rPr lang="en-US" sz="2000" dirty="0" err="1"/>
              <a:t>samenwerkingsverband</a:t>
            </a:r>
            <a:r>
              <a:rPr lang="en-US" sz="2000" dirty="0"/>
              <a:t> 2001 VO Groningen </a:t>
            </a:r>
            <a:r>
              <a:rPr lang="en-US" sz="2000" dirty="0" err="1"/>
              <a:t>Stad</a:t>
            </a:r>
            <a:endParaRPr lang="en-US" sz="2000" dirty="0"/>
          </a:p>
          <a:p>
            <a:pPr marL="0" indent="0" algn="r">
              <a:buNone/>
            </a:pPr>
            <a:r>
              <a:rPr lang="en-US" sz="2000" dirty="0"/>
              <a:t>Dr. Anke de Boer</a:t>
            </a:r>
          </a:p>
          <a:p>
            <a:pPr marL="0" indent="0" algn="r">
              <a:buNone/>
            </a:pPr>
            <a:r>
              <a:rPr lang="en-US" sz="2000" dirty="0"/>
              <a:t>a.deboer4@renn4.nl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310092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ijdelijke aanduiding voor inhoud 6" descr="Afbeelding met grond, buitenshuis, spoorweg&#10;&#10;Automatisch gegenereerde beschrijving">
            <a:extLst>
              <a:ext uri="{FF2B5EF4-FFF2-40B4-BE49-F238E27FC236}">
                <a16:creationId xmlns:a16="http://schemas.microsoft.com/office/drawing/2014/main" id="{27995A6B-C778-6AD0-5434-6B1D88C9F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627" b="2"/>
          <a:stretch/>
        </p:blipFill>
        <p:spPr>
          <a:xfrm>
            <a:off x="621675" y="892789"/>
            <a:ext cx="6589537" cy="5068853"/>
          </a:xfrm>
          <a:prstGeom prst="rect">
            <a:avLst/>
          </a:prstGeom>
          <a:noFill/>
        </p:spPr>
      </p:pic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A8D88A-46BF-945E-1B96-FC44025D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497" y="1056640"/>
            <a:ext cx="3197660" cy="31257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Positieve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attitudes </a:t>
            </a:r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als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fundament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CA020F-198E-897F-6856-C3222177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4689" y="4887261"/>
            <a:ext cx="1669112" cy="10082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76B855D-E9CC-4FF8-AD85-6CDC7B89A0DE}" type="slidenum">
              <a:rPr lang="en-US" sz="6600" noProof="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10</a:t>
            </a:fld>
            <a:endParaRPr lang="en-US" sz="6600" noProof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79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37E968-553B-A13F-27FB-C9D772456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pPr algn="ctr"/>
            <a:r>
              <a:rPr lang="en-US" sz="5200" dirty="0"/>
              <a:t>Attitudes: </a:t>
            </a:r>
            <a:br>
              <a:rPr lang="en-US" sz="5200" dirty="0"/>
            </a:br>
            <a:r>
              <a:rPr lang="en-US" sz="5200" dirty="0"/>
              <a:t>wat </a:t>
            </a:r>
            <a:r>
              <a:rPr lang="en-US" sz="5200" dirty="0" err="1"/>
              <a:t>zijn</a:t>
            </a:r>
            <a:r>
              <a:rPr lang="en-US" sz="5200" dirty="0"/>
              <a:t> </a:t>
            </a:r>
            <a:r>
              <a:rPr lang="en-US" sz="5200" dirty="0" err="1"/>
              <a:t>dat</a:t>
            </a:r>
            <a:r>
              <a:rPr lang="en-US" sz="5200" dirty="0"/>
              <a:t>? </a:t>
            </a:r>
            <a:endParaRPr lang="nl-NL" sz="5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2BD458-B262-12BE-BA6C-304E9F784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en-US" sz="2400" dirty="0" err="1"/>
              <a:t>Overtuiging</a:t>
            </a:r>
            <a:r>
              <a:rPr lang="en-US" sz="2400" dirty="0"/>
              <a:t>: </a:t>
            </a:r>
            <a:endParaRPr lang="nl-NL" sz="2400" dirty="0"/>
          </a:p>
          <a:p>
            <a:pPr marL="0" indent="0">
              <a:buNone/>
            </a:pPr>
            <a:r>
              <a:rPr lang="nl-NL" sz="2400" dirty="0"/>
              <a:t>		Ik vind dat……</a:t>
            </a:r>
          </a:p>
          <a:p>
            <a:r>
              <a:rPr lang="nl-NL" sz="2400" dirty="0"/>
              <a:t>Gevoelens:</a:t>
            </a:r>
          </a:p>
          <a:p>
            <a:pPr marL="0" indent="0">
              <a:buNone/>
            </a:pPr>
            <a:r>
              <a:rPr lang="nl-NL" sz="2400" dirty="0"/>
              <a:t>		Ik voel me…...</a:t>
            </a:r>
          </a:p>
          <a:p>
            <a:r>
              <a:rPr lang="nl-NL" sz="2400" dirty="0"/>
              <a:t>Gedragsintentie:</a:t>
            </a:r>
          </a:p>
          <a:p>
            <a:pPr marL="0" indent="0">
              <a:buNone/>
            </a:pPr>
            <a:r>
              <a:rPr lang="nl-NL" sz="2400" dirty="0"/>
              <a:t>		Ik zou……doen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A5191A-0524-6C4C-8C54-C971C9019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nl-NL" noProof="0" smtClean="0"/>
              <a:pPr rtl="0">
                <a:spcAft>
                  <a:spcPts val="600"/>
                </a:spcAft>
                <a:defRPr/>
              </a:pPr>
              <a:t>11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273319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ight Triangle 1032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659BD6-1590-72D7-1B71-854CC95D4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/>
              <a:t>Het beïnvloeden van attitudes </a:t>
            </a:r>
          </a:p>
        </p:txBody>
      </p:sp>
      <p:pic>
        <p:nvPicPr>
          <p:cNvPr id="1026" name="Picture 2" descr="Fokke en Sukke doen een ontdekking | Blogcollectief Onderzoek Onderwijs">
            <a:extLst>
              <a:ext uri="{FF2B5EF4-FFF2-40B4-BE49-F238E27FC236}">
                <a16:creationId xmlns:a16="http://schemas.microsoft.com/office/drawing/2014/main" id="{2423CD6F-095E-3E6A-7E4A-217AB8BE8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2"/>
          <a:stretch/>
        </p:blipFill>
        <p:spPr bwMode="auto">
          <a:xfrm>
            <a:off x="1123357" y="3018327"/>
            <a:ext cx="3533985" cy="272819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CB3224-70E8-6D40-653B-7EC357A5C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260" y="2998278"/>
            <a:ext cx="4428236" cy="27281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z="2000" baseline="0" noProof="0"/>
              <a:t>Kennis en vaardigheden</a:t>
            </a:r>
          </a:p>
          <a:p>
            <a:pPr lvl="0"/>
            <a:r>
              <a:rPr lang="en-US" sz="2000" baseline="0" noProof="0"/>
              <a:t>Ervaring opdoen met de doelgroep</a:t>
            </a:r>
          </a:p>
          <a:p>
            <a:pPr lvl="0"/>
            <a:r>
              <a:rPr lang="en-US" sz="2000" baseline="0" noProof="0"/>
              <a:t>Ondersteuning</a:t>
            </a:r>
          </a:p>
          <a:p>
            <a:pPr lvl="0"/>
            <a:r>
              <a:rPr lang="en-US" sz="2000" baseline="0" noProof="0"/>
              <a:t>Zelfeffectiviteit  </a:t>
            </a:r>
            <a:endParaRPr lang="en-US" sz="2000"/>
          </a:p>
          <a:p>
            <a:endParaRPr lang="en-US" sz="200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159D9C-7BA7-6004-B0CA-63E2841A8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3496" y="4892040"/>
            <a:ext cx="1673352" cy="1005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76B855D-E9CC-4FF8-AD85-6CDC7B89A0DE}" type="slidenum">
              <a:rPr lang="en-US" sz="6600">
                <a:solidFill>
                  <a:srgbClr val="FFFFFF"/>
                </a:solidFill>
                <a:latin typeface="Calibri" panose="020F0502020204030204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12</a:t>
            </a:fld>
            <a:endParaRPr lang="en-US" sz="66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72766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ED02B9-CB51-7622-7B34-0E728772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Hoe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jij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tegenover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inclusief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onderwijs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 </a:t>
            </a: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artoon Van Glimlachende Man Kijken Naar Jezelf In De Spiegel  Stockvectorkunst en meer beelden van Spiegel - iStock">
            <a:extLst>
              <a:ext uri="{FF2B5EF4-FFF2-40B4-BE49-F238E27FC236}">
                <a16:creationId xmlns:a16="http://schemas.microsoft.com/office/drawing/2014/main" id="{426BEF12-18DF-A05C-3D44-03C4ADCCD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1528" y="666728"/>
            <a:ext cx="4337929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D00B63-DD95-CE33-24DB-C5AE5ED8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 noProof="0" smtClean="0"/>
              <a:pPr>
                <a:spcAft>
                  <a:spcPts val="600"/>
                </a:spcAft>
                <a:defRPr/>
              </a:pPr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43900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D2CA20-388C-D60A-7C9E-30015B2C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7236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Ik vind dat leerlingen met extra ondersteuningsbehoefte het recht hebben om regulier onderwijs te volgen</a:t>
            </a:r>
            <a:endParaRPr lang="en-US" sz="33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39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D2CA20-388C-D60A-7C9E-30015B2C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3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Arc 14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6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88ADE5A-7337-2055-831E-CB277955133E}"/>
              </a:ext>
            </a:extLst>
          </p:cNvPr>
          <p:cNvSpPr txBox="1"/>
          <p:nvPr/>
        </p:nvSpPr>
        <p:spPr>
          <a:xfrm>
            <a:off x="3314700" y="2149090"/>
            <a:ext cx="545782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300" dirty="0" err="1">
                <a:latin typeface="+mj-lt"/>
              </a:rPr>
              <a:t>Ik</a:t>
            </a:r>
            <a:r>
              <a:rPr lang="en-US" sz="3300" dirty="0">
                <a:latin typeface="+mj-lt"/>
              </a:rPr>
              <a:t> </a:t>
            </a:r>
            <a:r>
              <a:rPr lang="en-US" sz="3300" dirty="0" err="1">
                <a:latin typeface="+mj-lt"/>
              </a:rPr>
              <a:t>voel</a:t>
            </a:r>
            <a:r>
              <a:rPr lang="en-US" sz="3300" dirty="0">
                <a:latin typeface="+mj-lt"/>
              </a:rPr>
              <a:t> </a:t>
            </a:r>
            <a:r>
              <a:rPr lang="en-US" sz="3300" dirty="0" err="1">
                <a:latin typeface="+mj-lt"/>
              </a:rPr>
              <a:t>mij</a:t>
            </a:r>
            <a:r>
              <a:rPr lang="en-US" sz="3300" dirty="0">
                <a:latin typeface="+mj-lt"/>
              </a:rPr>
              <a:t> competent om </a:t>
            </a:r>
            <a:r>
              <a:rPr lang="en-US" sz="3300" dirty="0" err="1">
                <a:latin typeface="+mj-lt"/>
              </a:rPr>
              <a:t>mijn</a:t>
            </a:r>
            <a:r>
              <a:rPr lang="en-US" sz="3300" dirty="0">
                <a:latin typeface="+mj-lt"/>
              </a:rPr>
              <a:t> team </a:t>
            </a:r>
            <a:r>
              <a:rPr lang="en-US" sz="3300" dirty="0" err="1">
                <a:latin typeface="+mj-lt"/>
              </a:rPr>
              <a:t>te</a:t>
            </a:r>
            <a:r>
              <a:rPr lang="en-US" sz="3300" dirty="0">
                <a:latin typeface="+mj-lt"/>
              </a:rPr>
              <a:t> </a:t>
            </a:r>
            <a:r>
              <a:rPr lang="en-US" sz="3300" dirty="0" err="1">
                <a:latin typeface="+mj-lt"/>
              </a:rPr>
              <a:t>ondersteunen</a:t>
            </a:r>
            <a:r>
              <a:rPr lang="en-US" sz="3300" dirty="0">
                <a:latin typeface="+mj-lt"/>
              </a:rPr>
              <a:t> in het </a:t>
            </a:r>
            <a:r>
              <a:rPr lang="en-US" sz="3300" dirty="0" err="1">
                <a:latin typeface="+mj-lt"/>
              </a:rPr>
              <a:t>omgaan</a:t>
            </a:r>
            <a:r>
              <a:rPr lang="en-US" sz="3300" dirty="0">
                <a:latin typeface="+mj-lt"/>
              </a:rPr>
              <a:t> met </a:t>
            </a:r>
            <a:r>
              <a:rPr lang="en-US" sz="3300" dirty="0" err="1">
                <a:latin typeface="+mj-lt"/>
              </a:rPr>
              <a:t>leerlingen</a:t>
            </a:r>
            <a:r>
              <a:rPr lang="en-US" sz="3300" dirty="0">
                <a:latin typeface="+mj-lt"/>
              </a:rPr>
              <a:t> met </a:t>
            </a:r>
            <a:r>
              <a:rPr lang="en-US" sz="3300" dirty="0" err="1">
                <a:latin typeface="+mj-lt"/>
              </a:rPr>
              <a:t>externaliserend</a:t>
            </a:r>
            <a:r>
              <a:rPr lang="en-US" sz="3300" dirty="0">
                <a:latin typeface="+mj-lt"/>
              </a:rPr>
              <a:t> </a:t>
            </a:r>
            <a:r>
              <a:rPr lang="en-US" sz="3300" dirty="0" err="1">
                <a:latin typeface="+mj-lt"/>
              </a:rPr>
              <a:t>gedrag</a:t>
            </a:r>
            <a:endParaRPr lang="nl-NL" sz="3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2425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CA751D6-FF63-A659-A604-867511B6E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In gesprek met elkaar</a:t>
            </a:r>
            <a:endParaRPr lang="nl-NL" sz="40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7758839-6541-7239-FF51-B0975121A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lvl="0"/>
            <a:r>
              <a:rPr lang="nl-NL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zou je jouw attitude omschrijven?</a:t>
            </a:r>
          </a:p>
          <a:p>
            <a:pPr marL="0" indent="0">
              <a:buNone/>
            </a:pPr>
            <a:endParaRPr lang="nl-NL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nl-NL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zou jou kunnen helpen om een (nog meer) positieve attitude te ontwikkelen?                                                     </a:t>
            </a:r>
            <a:r>
              <a:rPr lang="nl-NL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Denk hierbij bijvoorbeeld aan kennis, vaardigheden, ervaring, ondersteuning…… </a:t>
            </a:r>
          </a:p>
          <a:p>
            <a:endParaRPr lang="en-US" sz="2000"/>
          </a:p>
          <a:p>
            <a:r>
              <a:rPr lang="en-US" sz="2000"/>
              <a:t>Wat kun jij – vanuit jouw rol – doen om een stap richting inclusief onderwijs te zetten? </a:t>
            </a:r>
            <a:endParaRPr lang="nl-NL" sz="2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CA1F69F-9D5F-E151-CC88-3F6C4DAEF0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6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47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906FCC-2E9A-CC64-24F1-AC4C8A8E8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Wat leren we hiervan?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CD6F4F16-60AC-D1B7-3284-686ADBB24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11" r="22616" b="-2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6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D515C0A-4F40-BE4F-1A2E-5738FACE5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308" y="1264364"/>
            <a:ext cx="4062823" cy="4062823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nl-NL" dirty="0"/>
              <a:t>Bedankt voor jullie aanwezigheid!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F0B6E0-1F7C-4E6A-87B1-554ADE739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nl-NL" dirty="0"/>
              <a:t>Vragen of contact? Mail naar: a.deboer4@renn4.nl</a:t>
            </a:r>
          </a:p>
          <a:p>
            <a:pPr marL="0" indent="0" rtl="0">
              <a:buNone/>
            </a:pPr>
            <a:endParaRPr lang="nl-NL" dirty="0"/>
          </a:p>
          <a:p>
            <a:pPr marL="0" indent="0" rtl="0">
              <a:buNone/>
            </a:pPr>
            <a:endParaRPr lang="nl-NL" dirty="0"/>
          </a:p>
          <a:p>
            <a:pPr marL="0" indent="0" rtl="0">
              <a:buNone/>
            </a:pPr>
            <a:endParaRPr lang="nl-NL" dirty="0"/>
          </a:p>
          <a:p>
            <a:pPr marL="0" indent="0" rtl="0">
              <a:buNone/>
            </a:pPr>
            <a:r>
              <a:rPr lang="nl-NL" dirty="0"/>
              <a:t>Benieuwd naar het boek?</a:t>
            </a:r>
          </a:p>
          <a:p>
            <a:pPr marL="0" indent="0" rtl="0">
              <a:buNone/>
            </a:pPr>
            <a:endParaRPr lang="nl-NL" dirty="0"/>
          </a:p>
          <a:p>
            <a:pPr marL="0" indent="0" rtl="0">
              <a:buNone/>
            </a:pPr>
            <a:endParaRPr lang="nl-NL" dirty="0"/>
          </a:p>
          <a:p>
            <a:pPr rtl="0">
              <a:spcBef>
                <a:spcPts val="3000"/>
              </a:spcBef>
            </a:pPr>
            <a:endParaRPr lang="nl-NL" dirty="0"/>
          </a:p>
          <a:p>
            <a:pPr rtl="0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EE5A401-50C4-0D15-81C3-0766D1B825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901" t="31158" r="8399" b="27298"/>
          <a:stretch/>
        </p:blipFill>
        <p:spPr bwMode="auto">
          <a:xfrm>
            <a:off x="6068660" y="3590648"/>
            <a:ext cx="3107339" cy="3063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59025F-68D1-4F50-8480-3F98145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lvl="0" rtl="0">
              <a:spcAft>
                <a:spcPts val="600"/>
              </a:spcAft>
            </a:pPr>
            <a:fld id="{D76B855D-E9CC-4FF8-AD85-6CDC7B89A0D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 lvl="0" rtl="0">
                <a:spcAft>
                  <a:spcPts val="600"/>
                </a:spcAft>
              </a:pPr>
              <a:t>18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jl: gekromd omlaag 4">
            <a:extLst>
              <a:ext uri="{FF2B5EF4-FFF2-40B4-BE49-F238E27FC236}">
                <a16:creationId xmlns:a16="http://schemas.microsoft.com/office/drawing/2014/main" id="{9C093211-0536-51A7-17AC-E6540F4E9DCF}"/>
              </a:ext>
            </a:extLst>
          </p:cNvPr>
          <p:cNvSpPr/>
          <p:nvPr/>
        </p:nvSpPr>
        <p:spPr>
          <a:xfrm rot="20373344">
            <a:off x="4263663" y="2762110"/>
            <a:ext cx="2295748" cy="788486"/>
          </a:xfrm>
          <a:prstGeom prst="curvedDownArrow">
            <a:avLst>
              <a:gd name="adj1" fmla="val 25000"/>
              <a:gd name="adj2" fmla="val 48656"/>
              <a:gd name="adj3" fmla="val 53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5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1B7592-96DE-96B4-D3D5-2D0D38160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Wat zijn je verwachtingen van </a:t>
            </a:r>
            <a:b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deze sessie? 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45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E41F2A-F5D5-8247-825D-328CDA32E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Van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exclusie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naar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inclusie</a:t>
            </a: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4A1412A-4BA6-5220-F20E-1E80CAC54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38" y="2380294"/>
            <a:ext cx="7608304" cy="216836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74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F9F610-1A0E-5B56-B3A8-079884F7C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inclusief</a:t>
            </a:r>
            <a:r>
              <a:rPr lang="en-US" dirty="0"/>
              <a:t> </a:t>
            </a:r>
            <a:r>
              <a:rPr lang="en-US" dirty="0" err="1"/>
              <a:t>onderwijs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9D8AB48-E062-C44C-357B-669DD8AB1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err="1"/>
              <a:t>Thuisnabij</a:t>
            </a:r>
            <a:r>
              <a:rPr lang="en-US"/>
              <a:t> </a:t>
            </a:r>
            <a:r>
              <a:rPr lang="en-US" err="1"/>
              <a:t>onderwijs</a:t>
            </a:r>
            <a:endParaRPr lang="en-US"/>
          </a:p>
          <a:p>
            <a:r>
              <a:rPr lang="en-US" err="1"/>
              <a:t>Aansluiten</a:t>
            </a:r>
            <a:r>
              <a:rPr lang="en-US"/>
              <a:t> op de </a:t>
            </a:r>
            <a:r>
              <a:rPr lang="en-US" err="1"/>
              <a:t>ondersteunings</a:t>
            </a:r>
            <a:r>
              <a:rPr lang="en-US"/>
              <a:t>-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zorgbehoefte</a:t>
            </a:r>
            <a:endParaRPr lang="en-US"/>
          </a:p>
          <a:p>
            <a:r>
              <a:rPr lang="en-US" err="1"/>
              <a:t>Aansluiting</a:t>
            </a:r>
            <a:r>
              <a:rPr lang="en-US"/>
              <a:t> </a:t>
            </a:r>
            <a:r>
              <a:rPr lang="en-US" err="1"/>
              <a:t>bij</a:t>
            </a:r>
            <a:r>
              <a:rPr lang="en-US"/>
              <a:t> </a:t>
            </a:r>
            <a:r>
              <a:rPr lang="en-US" err="1"/>
              <a:t>leeftijdsgenoten</a:t>
            </a:r>
            <a:r>
              <a:rPr lang="en-US"/>
              <a:t> </a:t>
            </a:r>
          </a:p>
          <a:p>
            <a:r>
              <a:rPr lang="nl-NL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818389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Inclusie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bekeken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vanuit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een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continuüm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7BA4EAF-9FC6-7099-244D-CDF16AA1D9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67" t="51852" r="36167" b="11556"/>
          <a:stretch/>
        </p:blipFill>
        <p:spPr>
          <a:xfrm>
            <a:off x="5922492" y="1681789"/>
            <a:ext cx="5536001" cy="3435668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949E73A-15D1-0AE1-ADAD-55DE3FAD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 noProof="0" smtClean="0"/>
              <a:pPr>
                <a:spcAft>
                  <a:spcPts val="600"/>
                </a:spcAft>
                <a:defRPr/>
              </a:pPr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83594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8">
            <a:extLst>
              <a:ext uri="{FF2B5EF4-FFF2-40B4-BE49-F238E27FC236}">
                <a16:creationId xmlns:a16="http://schemas.microsoft.com/office/drawing/2014/main" id="{50CEED20-A22C-4FC3-BC0E-F4FE53FD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E78514DD-3FC6-4AEF-9C9C-057CF64C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99" y="2825248"/>
            <a:ext cx="4749575" cy="13467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Een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continuüm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van</a:t>
            </a:r>
            <a:b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ondersteuningsvormen</a:t>
            </a:r>
            <a:endParaRPr lang="en-US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1" name="Group 2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849524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2" name="Rectangle 2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0A70FD8-901F-7730-6B07-377241E58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364" t="26294" r="30578" b="19473"/>
          <a:stretch/>
        </p:blipFill>
        <p:spPr>
          <a:xfrm>
            <a:off x="5922492" y="1172930"/>
            <a:ext cx="5536001" cy="4437483"/>
          </a:xfrm>
          <a:prstGeom prst="rect">
            <a:avLst/>
          </a:prstGeom>
        </p:spPr>
      </p:pic>
      <p:sp>
        <p:nvSpPr>
          <p:cNvPr id="36" name="Rectangle 2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47FB0EFA-9228-4C2B-BC70-5B5C9377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4407" y="6492240"/>
            <a:ext cx="113408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b="0" i="0" u="none" strike="noStrike" cap="none" spc="0" normalizeH="0" baseline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b="0" i="0" u="none" strike="noStrike" cap="none" spc="0" normalizeH="0" baseline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1921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53A78-E18D-13FA-0577-477D587A3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Voorbeeld</a:t>
            </a:r>
            <a:r>
              <a:rPr lang="en-US" dirty="0"/>
              <a:t>: </a:t>
            </a:r>
            <a:r>
              <a:rPr lang="en-US" dirty="0" err="1"/>
              <a:t>maatwerk</a:t>
            </a:r>
            <a:r>
              <a:rPr lang="en-US" dirty="0"/>
              <a:t> in het </a:t>
            </a:r>
            <a:r>
              <a:rPr lang="en-US" dirty="0" err="1"/>
              <a:t>vo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97512A-BE6B-8CE2-3551-B7653FAE6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: </a:t>
            </a:r>
          </a:p>
          <a:p>
            <a:r>
              <a:rPr lang="en-US" dirty="0" err="1"/>
              <a:t>Leerlingen</a:t>
            </a:r>
            <a:r>
              <a:rPr lang="en-US" dirty="0"/>
              <a:t> met </a:t>
            </a:r>
            <a:r>
              <a:rPr lang="en-US" dirty="0" err="1"/>
              <a:t>internaliserende</a:t>
            </a:r>
            <a:r>
              <a:rPr lang="en-US" dirty="0"/>
              <a:t> </a:t>
            </a:r>
            <a:r>
              <a:rPr lang="en-US" dirty="0" err="1"/>
              <a:t>problematiek</a:t>
            </a:r>
            <a:r>
              <a:rPr lang="en-US" dirty="0"/>
              <a:t> die </a:t>
            </a:r>
            <a:r>
              <a:rPr lang="en-US" dirty="0" err="1"/>
              <a:t>moeilijkheden</a:t>
            </a:r>
            <a:r>
              <a:rPr lang="en-US" dirty="0"/>
              <a:t> </a:t>
            </a:r>
            <a:r>
              <a:rPr lang="en-US" dirty="0" err="1"/>
              <a:t>ervaren</a:t>
            </a:r>
            <a:r>
              <a:rPr lang="en-US" dirty="0"/>
              <a:t> in de </a:t>
            </a:r>
            <a:r>
              <a:rPr lang="en-US" dirty="0" err="1"/>
              <a:t>executieve</a:t>
            </a:r>
            <a:r>
              <a:rPr lang="en-US" dirty="0"/>
              <a:t> </a:t>
            </a:r>
            <a:r>
              <a:rPr lang="en-US" dirty="0" err="1"/>
              <a:t>vaardigheden</a:t>
            </a:r>
            <a:r>
              <a:rPr lang="en-US" dirty="0"/>
              <a:t> (</a:t>
            </a:r>
            <a:r>
              <a:rPr lang="en-US" dirty="0" err="1"/>
              <a:t>havo</a:t>
            </a:r>
            <a:r>
              <a:rPr lang="en-US" dirty="0"/>
              <a:t>/</a:t>
            </a:r>
            <a:r>
              <a:rPr lang="en-US" dirty="0" err="1"/>
              <a:t>vwo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Ondersteuning</a:t>
            </a:r>
            <a:r>
              <a:rPr lang="en-US" dirty="0"/>
              <a:t> op basis van: </a:t>
            </a:r>
          </a:p>
          <a:p>
            <a:r>
              <a:rPr lang="en-US" dirty="0" err="1"/>
              <a:t>Begeleiding</a:t>
            </a:r>
            <a:endParaRPr lang="en-US" dirty="0"/>
          </a:p>
          <a:p>
            <a:r>
              <a:rPr lang="en-US" dirty="0" err="1"/>
              <a:t>Ruimte</a:t>
            </a:r>
            <a:endParaRPr lang="en-US" dirty="0"/>
          </a:p>
          <a:p>
            <a:r>
              <a:rPr lang="en-US" dirty="0" err="1"/>
              <a:t>Programma</a:t>
            </a:r>
            <a:r>
              <a:rPr lang="en-US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B550B21-D89E-9B21-E011-91B3AA8EE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751" y="3429000"/>
            <a:ext cx="4003984" cy="32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52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53A78-E18D-13FA-0577-477D587A3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Voorbeeld</a:t>
            </a:r>
            <a:r>
              <a:rPr lang="en-US" dirty="0"/>
              <a:t>: symbiose in het </a:t>
            </a:r>
            <a:r>
              <a:rPr lang="en-US" dirty="0" err="1"/>
              <a:t>vso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97512A-BE6B-8CE2-3551-B7653FAE6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: </a:t>
            </a:r>
          </a:p>
          <a:p>
            <a:r>
              <a:rPr lang="en-US" dirty="0" err="1"/>
              <a:t>Leerlingen</a:t>
            </a:r>
            <a:r>
              <a:rPr lang="en-US" dirty="0"/>
              <a:t> die </a:t>
            </a:r>
            <a:r>
              <a:rPr lang="en-US" dirty="0" err="1"/>
              <a:t>naar</a:t>
            </a:r>
            <a:r>
              <a:rPr lang="en-US" dirty="0"/>
              <a:t> het </a:t>
            </a:r>
            <a:r>
              <a:rPr lang="en-US" dirty="0" err="1"/>
              <a:t>vso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(bb/kb-route)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Onderwijs in het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volgen</a:t>
            </a:r>
            <a:r>
              <a:rPr lang="en-US" dirty="0"/>
              <a:t>: </a:t>
            </a:r>
          </a:p>
          <a:p>
            <a:r>
              <a:rPr lang="en-US" dirty="0" err="1"/>
              <a:t>Individuele</a:t>
            </a:r>
            <a:r>
              <a:rPr lang="en-US" dirty="0"/>
              <a:t> basis / </a:t>
            </a:r>
            <a:r>
              <a:rPr lang="en-US" dirty="0" err="1"/>
              <a:t>groepsgewijs</a:t>
            </a:r>
            <a:r>
              <a:rPr lang="en-US" dirty="0"/>
              <a:t> / </a:t>
            </a:r>
            <a:r>
              <a:rPr lang="en-US" dirty="0" err="1"/>
              <a:t>integratieklas</a:t>
            </a:r>
            <a:endParaRPr lang="en-US" dirty="0"/>
          </a:p>
          <a:p>
            <a:r>
              <a:rPr lang="en-US" dirty="0" err="1"/>
              <a:t>Volledig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-diploma </a:t>
            </a:r>
            <a:r>
              <a:rPr lang="en-US" dirty="0" err="1"/>
              <a:t>halen</a:t>
            </a:r>
            <a:endParaRPr lang="en-US" dirty="0"/>
          </a:p>
          <a:p>
            <a:r>
              <a:rPr lang="en-US" dirty="0" err="1"/>
              <a:t>Betere</a:t>
            </a:r>
            <a:r>
              <a:rPr lang="en-US" dirty="0"/>
              <a:t> </a:t>
            </a:r>
            <a:r>
              <a:rPr lang="en-US" dirty="0" err="1"/>
              <a:t>uitstroom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het </a:t>
            </a:r>
            <a:r>
              <a:rPr lang="en-US" dirty="0" err="1"/>
              <a:t>mbo</a:t>
            </a:r>
            <a:r>
              <a:rPr lang="en-US" dirty="0"/>
              <a:t> </a:t>
            </a:r>
            <a:r>
              <a:rPr lang="en-US" dirty="0" err="1"/>
              <a:t>mogelijk</a:t>
            </a: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B550B21-D89E-9B21-E011-91B3AA8EE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751" y="3429000"/>
            <a:ext cx="4003984" cy="32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53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jongen in speeltuin voor een flatgebouw&#10;">
            <a:extLst>
              <a:ext uri="{FF2B5EF4-FFF2-40B4-BE49-F238E27FC236}">
                <a16:creationId xmlns:a16="http://schemas.microsoft.com/office/drawing/2014/main" id="{5F329689-9BAF-4AE6-BA67-6C34B1AEE8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/>
          <a:stretch/>
        </p:blipFill>
        <p:spPr>
          <a:xfrm>
            <a:off x="-22579" y="0"/>
            <a:ext cx="12192000" cy="6858000"/>
          </a:xfr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4E808D1D-FE92-499E-982B-315DCF98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 err="1"/>
              <a:t>Denk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wit,</a:t>
            </a:r>
            <a:br>
              <a:rPr lang="en-US" dirty="0"/>
            </a:br>
            <a:r>
              <a:rPr lang="en-US" dirty="0" err="1"/>
              <a:t>Denk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zwart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Denk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zwart</a:t>
            </a:r>
            <a:r>
              <a:rPr lang="en-US" dirty="0"/>
              <a:t> wit,</a:t>
            </a:r>
            <a:br>
              <a:rPr lang="en-US" dirty="0"/>
            </a:br>
            <a:r>
              <a:rPr lang="en-US" dirty="0"/>
              <a:t>Maar in de </a:t>
            </a:r>
            <a:r>
              <a:rPr lang="en-US" dirty="0" err="1"/>
              <a:t>kleur</a:t>
            </a:r>
            <a:r>
              <a:rPr lang="en-US" dirty="0"/>
              <a:t> van je hart.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23EE02E7-DD32-447E-A951-9BFA2CED0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nl-NL" dirty="0"/>
              <a:t>Frank Boeijen</a:t>
            </a:r>
          </a:p>
          <a:p>
            <a:pPr rtl="0"/>
            <a:endParaRPr lang="nl-NL" dirty="0"/>
          </a:p>
        </p:txBody>
      </p:sp>
      <p:sp>
        <p:nvSpPr>
          <p:cNvPr id="14" name="Boog 13">
            <a:extLst>
              <a:ext uri="{FF2B5EF4-FFF2-40B4-BE49-F238E27FC236}">
                <a16:creationId xmlns:a16="http://schemas.microsoft.com/office/drawing/2014/main" id="{FE1CEAEF-A1EC-4CA7-BEC1-407418518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2FD37EC2-A256-4365-B98A-9FC89FE7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jdelijke aanduiding voor dianummer 18">
            <a:extLst>
              <a:ext uri="{FF2B5EF4-FFF2-40B4-BE49-F238E27FC236}">
                <a16:creationId xmlns:a16="http://schemas.microsoft.com/office/drawing/2014/main" id="{7728248D-4FCB-429D-AC4B-09580B5458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>
              <a:defRPr/>
            </a:pPr>
            <a:fld id="{D76B855D-E9CC-4FF8-AD85-6CDC7B89A0DE}" type="slidenum">
              <a:rPr lang="nl-NL" smtClean="0">
                <a:latin typeface="Calibri" panose="020F0502020204030204"/>
              </a:rPr>
              <a:pPr rtl="0">
                <a:defRPr/>
              </a:pPr>
              <a:t>9</a:t>
            </a:fld>
            <a:endParaRPr lang="nl-NL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2613204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474087-4e67-4afa-8b67-260e774a898f" xsi:nil="true"/>
    <lcf76f155ced4ddcb4097134ff3c332f xmlns="47d59105-afdc-4a95-8fb7-abb97e53eb9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78F003F1AC6A43B009BD2F2109477B" ma:contentTypeVersion="16" ma:contentTypeDescription="Een nieuw document maken." ma:contentTypeScope="" ma:versionID="70b7f5367531d14dcd3a42bec4e49d30">
  <xsd:schema xmlns:xsd="http://www.w3.org/2001/XMLSchema" xmlns:xs="http://www.w3.org/2001/XMLSchema" xmlns:p="http://schemas.microsoft.com/office/2006/metadata/properties" xmlns:ns2="f1474087-4e67-4afa-8b67-260e774a898f" xmlns:ns3="47d59105-afdc-4a95-8fb7-abb97e53eb91" targetNamespace="http://schemas.microsoft.com/office/2006/metadata/properties" ma:root="true" ma:fieldsID="ccbaaab1ba1b8628df4eab2e34bbbaff" ns2:_="" ns3:_="">
    <xsd:import namespace="f1474087-4e67-4afa-8b67-260e774a898f"/>
    <xsd:import namespace="47d59105-afdc-4a95-8fb7-abb97e53eb9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74087-4e67-4afa-8b67-260e774a898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67724ba-80c4-4770-8aba-4f4b120d3d34}" ma:internalName="TaxCatchAll" ma:showField="CatchAllData" ma:web="f1474087-4e67-4afa-8b67-260e774a89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59105-afdc-4a95-8fb7-abb97e53eb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9b0c466e-2caf-4f6a-be88-1baca597dd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D25F6-25D0-4EAF-B7F4-BD6500C6EC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2888A8-C9AF-45B8-A572-1B24431EB98A}">
  <ds:schemaRefs>
    <ds:schemaRef ds:uri="http://schemas.microsoft.com/office/2006/metadata/properties"/>
    <ds:schemaRef ds:uri="8768bf48-c8c1-42a3-82a6-ad4cbfce9c7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6dce330-03ae-4033-8b56-2e15edce1c18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16E7976-9CEC-4975-AA1D-636B199C53E3}"/>
</file>

<file path=docMetadata/LabelInfo.xml><?xml version="1.0" encoding="utf-8"?>
<clbl:labelList xmlns:clbl="http://schemas.microsoft.com/office/2020/mipLabelMetadata">
  <clbl:label id="{255791ad-7761-4f91-8b33-a5e3df376db7}" enabled="0" method="" siteId="{255791ad-7761-4f91-8b33-a5e3df376db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Microsoft Office PowerPoint</Application>
  <PresentationFormat>Breedbeeld</PresentationFormat>
  <Paragraphs>75</Paragraphs>
  <Slides>18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Op naar inclusief onderwijs</vt:lpstr>
      <vt:lpstr>Wat zijn je verwachtingen van  deze sessie? </vt:lpstr>
      <vt:lpstr>Van exclusie naar inclusie</vt:lpstr>
      <vt:lpstr>Waarom inclusief onderwijs?</vt:lpstr>
      <vt:lpstr>Inclusie bekeken vanuit een continuüm</vt:lpstr>
      <vt:lpstr>Een continuüm van ondersteuningsvormen</vt:lpstr>
      <vt:lpstr>Voorbeeld: maatwerk in het vo</vt:lpstr>
      <vt:lpstr>Voorbeeld: symbiose in het vso</vt:lpstr>
      <vt:lpstr>Denk niet wit, Denk niet zwart, Denk niet zwart wit, Maar in de kleur van je hart.</vt:lpstr>
      <vt:lpstr>Positieve attitudes als fundament</vt:lpstr>
      <vt:lpstr>Attitudes:  wat zijn dat? </vt:lpstr>
      <vt:lpstr>Het beïnvloeden van attitudes </vt:lpstr>
      <vt:lpstr>Hoe sta jij tegenover  inclusief onderwijs? </vt:lpstr>
      <vt:lpstr> Ik vind dat leerlingen met extra ondersteuningsbehoefte het recht hebben om regulier onderwijs te volgen</vt:lpstr>
      <vt:lpstr> </vt:lpstr>
      <vt:lpstr>In gesprek met elkaar</vt:lpstr>
      <vt:lpstr>Wat leren we hiervan? </vt:lpstr>
      <vt:lpstr>Bedankt voor jullie aanwezigheid!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Anke de Boer</dc:creator>
  <cp:lastModifiedBy>Anke de Boer</cp:lastModifiedBy>
  <cp:revision>16</cp:revision>
  <dcterms:created xsi:type="dcterms:W3CDTF">2023-03-28T11:22:33Z</dcterms:created>
  <dcterms:modified xsi:type="dcterms:W3CDTF">2023-11-01T08:44:01Z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0x01010025051E367D6BAC4D99A9B62F02B1B1A1</vt:lpwstr>
  </property>
</Properties>
</file>