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94" r:id="rId3"/>
    <p:sldMasterId id="2147483711" r:id="rId4"/>
  </p:sldMasterIdLst>
  <p:notesMasterIdLst>
    <p:notesMasterId r:id="rId22"/>
  </p:notesMasterIdLst>
  <p:sldIdLst>
    <p:sldId id="275" r:id="rId5"/>
    <p:sldId id="325" r:id="rId6"/>
    <p:sldId id="326" r:id="rId7"/>
    <p:sldId id="324" r:id="rId8"/>
    <p:sldId id="287" r:id="rId9"/>
    <p:sldId id="319" r:id="rId10"/>
    <p:sldId id="276" r:id="rId11"/>
    <p:sldId id="256" r:id="rId12"/>
    <p:sldId id="257" r:id="rId13"/>
    <p:sldId id="277" r:id="rId14"/>
    <p:sldId id="264" r:id="rId15"/>
    <p:sldId id="272" r:id="rId16"/>
    <p:sldId id="329" r:id="rId17"/>
    <p:sldId id="330" r:id="rId18"/>
    <p:sldId id="280" r:id="rId19"/>
    <p:sldId id="331" r:id="rId20"/>
    <p:sldId id="323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7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BDC0B3-E82D-483E-A8C6-334E41F59D6E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08B16F-5542-49EC-99D1-13DF5976532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Alternatief voor uithuisplaatsing</a:t>
          </a:r>
        </a:p>
        <a:p>
          <a:pPr>
            <a:lnSpc>
              <a:spcPct val="100000"/>
            </a:lnSpc>
          </a:pPr>
          <a:endParaRPr lang="nl-NL" dirty="0"/>
        </a:p>
        <a:p>
          <a:endParaRPr lang="en-US" dirty="0"/>
        </a:p>
      </dgm:t>
    </dgm:pt>
    <dgm:pt modelId="{7E70D89B-7B9F-4A04-A90D-58F12E9B98A7}" type="parTrans" cxnId="{59BEACBC-7FC7-4FC3-9FE4-CAC419D4A426}">
      <dgm:prSet/>
      <dgm:spPr/>
      <dgm:t>
        <a:bodyPr/>
        <a:lstStyle/>
        <a:p>
          <a:endParaRPr lang="en-US"/>
        </a:p>
      </dgm:t>
    </dgm:pt>
    <dgm:pt modelId="{028C6896-5DDF-4F91-ABA4-E6D24C404B62}" type="sibTrans" cxnId="{59BEACBC-7FC7-4FC3-9FE4-CAC419D4A42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B0AB9CF-9C7D-43D0-8EFD-D822652602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Meer </a:t>
          </a:r>
          <a:r>
            <a:rPr lang="en-US" dirty="0" err="1"/>
            <a:t>effectieve</a:t>
          </a:r>
          <a:r>
            <a:rPr lang="en-US" dirty="0"/>
            <a:t> </a:t>
          </a:r>
          <a:r>
            <a:rPr lang="en-US" dirty="0" err="1"/>
            <a:t>behandeling</a:t>
          </a:r>
          <a:r>
            <a:rPr lang="en-US" dirty="0"/>
            <a:t> </a:t>
          </a:r>
          <a:r>
            <a:rPr lang="en-US" dirty="0" err="1"/>
            <a:t>jongere</a:t>
          </a:r>
          <a:r>
            <a:rPr lang="en-US" dirty="0"/>
            <a:t> &amp; </a:t>
          </a:r>
          <a:r>
            <a:rPr lang="en-US" dirty="0" err="1"/>
            <a:t>gezin</a:t>
          </a:r>
          <a:endParaRPr lang="en-US" dirty="0"/>
        </a:p>
      </dgm:t>
    </dgm:pt>
    <dgm:pt modelId="{5BB2DE52-5CF0-47BA-8F7A-0AB901A1B08D}" type="parTrans" cxnId="{E0E88AE5-FD9D-4F16-A69A-1435316645CC}">
      <dgm:prSet/>
      <dgm:spPr/>
      <dgm:t>
        <a:bodyPr/>
        <a:lstStyle/>
        <a:p>
          <a:endParaRPr lang="en-US"/>
        </a:p>
      </dgm:t>
    </dgm:pt>
    <dgm:pt modelId="{10267AA3-873B-4DEE-A950-39E6FDEE5D05}" type="sibTrans" cxnId="{E0E88AE5-FD9D-4F16-A69A-1435316645C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93EE32A-C3D5-418D-B5D0-4BC789D8409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De transformatie -doelen</a:t>
          </a:r>
          <a:endParaRPr lang="en-US" dirty="0"/>
        </a:p>
      </dgm:t>
    </dgm:pt>
    <dgm:pt modelId="{D0049D1C-2AB6-4593-9771-4DE189B4BFB5}" type="parTrans" cxnId="{793C1CE0-6AF0-4693-B75B-8EBD814E9D73}">
      <dgm:prSet/>
      <dgm:spPr/>
      <dgm:t>
        <a:bodyPr/>
        <a:lstStyle/>
        <a:p>
          <a:endParaRPr lang="en-US"/>
        </a:p>
      </dgm:t>
    </dgm:pt>
    <dgm:pt modelId="{1A503587-4514-4E5A-8CB7-7B1A8ADC0549}" type="sibTrans" cxnId="{793C1CE0-6AF0-4693-B75B-8EBD814E9D7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FE166ED-BED2-4985-82E6-6CBB58659F30}" type="pres">
      <dgm:prSet presAssocID="{FDBDC0B3-E82D-483E-A8C6-334E41F59D6E}" presName="Name0" presStyleCnt="0">
        <dgm:presLayoutVars>
          <dgm:animLvl val="lvl"/>
          <dgm:resizeHandles val="exact"/>
        </dgm:presLayoutVars>
      </dgm:prSet>
      <dgm:spPr/>
    </dgm:pt>
    <dgm:pt modelId="{0E38ED88-565F-40B9-A878-47DD6D36FC5A}" type="pres">
      <dgm:prSet presAssocID="{4F08B16F-5542-49EC-99D1-13DF59765325}" presName="compositeNode" presStyleCnt="0">
        <dgm:presLayoutVars>
          <dgm:bulletEnabled val="1"/>
        </dgm:presLayoutVars>
      </dgm:prSet>
      <dgm:spPr/>
    </dgm:pt>
    <dgm:pt modelId="{FBCFCD78-F7A9-4261-AE83-0BAFCCD3A70D}" type="pres">
      <dgm:prSet presAssocID="{4F08B16F-5542-49EC-99D1-13DF59765325}" presName="bgRect" presStyleLbl="bgAccFollowNode1" presStyleIdx="0" presStyleCnt="3"/>
      <dgm:spPr/>
    </dgm:pt>
    <dgm:pt modelId="{76162C40-0EC7-42EC-832D-5E028C4F1C1F}" type="pres">
      <dgm:prSet presAssocID="{028C6896-5DDF-4F91-ABA4-E6D24C404B6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CCFF563-78DF-4F45-80B8-6A4708BD99EA}" type="pres">
      <dgm:prSet presAssocID="{4F08B16F-5542-49EC-99D1-13DF59765325}" presName="bottomLine" presStyleLbl="alignNode1" presStyleIdx="1" presStyleCnt="6">
        <dgm:presLayoutVars/>
      </dgm:prSet>
      <dgm:spPr/>
    </dgm:pt>
    <dgm:pt modelId="{2BB753D2-879B-46D0-B8FA-4CB0223AC743}" type="pres">
      <dgm:prSet presAssocID="{4F08B16F-5542-49EC-99D1-13DF59765325}" presName="nodeText" presStyleLbl="bgAccFollowNode1" presStyleIdx="0" presStyleCnt="3">
        <dgm:presLayoutVars>
          <dgm:bulletEnabled val="1"/>
        </dgm:presLayoutVars>
      </dgm:prSet>
      <dgm:spPr/>
    </dgm:pt>
    <dgm:pt modelId="{1D9C2D23-2195-4AD3-B4CF-AAFD20C0111F}" type="pres">
      <dgm:prSet presAssocID="{028C6896-5DDF-4F91-ABA4-E6D24C404B62}" presName="sibTrans" presStyleCnt="0"/>
      <dgm:spPr/>
    </dgm:pt>
    <dgm:pt modelId="{C023395D-2264-40FC-85BB-15832A1287C2}" type="pres">
      <dgm:prSet presAssocID="{CB0AB9CF-9C7D-43D0-8EFD-D822652602A3}" presName="compositeNode" presStyleCnt="0">
        <dgm:presLayoutVars>
          <dgm:bulletEnabled val="1"/>
        </dgm:presLayoutVars>
      </dgm:prSet>
      <dgm:spPr/>
    </dgm:pt>
    <dgm:pt modelId="{B92462CB-5C47-438D-BFF7-D5F7D041CCB2}" type="pres">
      <dgm:prSet presAssocID="{CB0AB9CF-9C7D-43D0-8EFD-D822652602A3}" presName="bgRect" presStyleLbl="bgAccFollowNode1" presStyleIdx="1" presStyleCnt="3"/>
      <dgm:spPr/>
    </dgm:pt>
    <dgm:pt modelId="{D77DFC59-D750-46C5-8FBB-7CED1295D972}" type="pres">
      <dgm:prSet presAssocID="{10267AA3-873B-4DEE-A950-39E6FDEE5D05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2ABD7E6-7597-47DE-A728-1A6AF73F33F8}" type="pres">
      <dgm:prSet presAssocID="{CB0AB9CF-9C7D-43D0-8EFD-D822652602A3}" presName="bottomLine" presStyleLbl="alignNode1" presStyleIdx="3" presStyleCnt="6">
        <dgm:presLayoutVars/>
      </dgm:prSet>
      <dgm:spPr/>
    </dgm:pt>
    <dgm:pt modelId="{2DC87E62-566B-423A-9482-BD33ED94C6BF}" type="pres">
      <dgm:prSet presAssocID="{CB0AB9CF-9C7D-43D0-8EFD-D822652602A3}" presName="nodeText" presStyleLbl="bgAccFollowNode1" presStyleIdx="1" presStyleCnt="3">
        <dgm:presLayoutVars>
          <dgm:bulletEnabled val="1"/>
        </dgm:presLayoutVars>
      </dgm:prSet>
      <dgm:spPr/>
    </dgm:pt>
    <dgm:pt modelId="{B975962E-626E-4F5D-A552-2EDCA066895B}" type="pres">
      <dgm:prSet presAssocID="{10267AA3-873B-4DEE-A950-39E6FDEE5D05}" presName="sibTrans" presStyleCnt="0"/>
      <dgm:spPr/>
    </dgm:pt>
    <dgm:pt modelId="{9BEFFB3B-5C46-4B20-A4CB-D39D8F4E43B9}" type="pres">
      <dgm:prSet presAssocID="{793EE32A-C3D5-418D-B5D0-4BC789D84096}" presName="compositeNode" presStyleCnt="0">
        <dgm:presLayoutVars>
          <dgm:bulletEnabled val="1"/>
        </dgm:presLayoutVars>
      </dgm:prSet>
      <dgm:spPr/>
    </dgm:pt>
    <dgm:pt modelId="{86F08164-3253-4A56-B97F-2F3004B9A27A}" type="pres">
      <dgm:prSet presAssocID="{793EE32A-C3D5-418D-B5D0-4BC789D84096}" presName="bgRect" presStyleLbl="bgAccFollowNode1" presStyleIdx="2" presStyleCnt="3"/>
      <dgm:spPr/>
    </dgm:pt>
    <dgm:pt modelId="{514A7D2E-8212-4DE1-9BFC-98790DD31A8F}" type="pres">
      <dgm:prSet presAssocID="{1A503587-4514-4E5A-8CB7-7B1A8ADC054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3EF9788-7E52-4427-84E4-992E922DE639}" type="pres">
      <dgm:prSet presAssocID="{793EE32A-C3D5-418D-B5D0-4BC789D84096}" presName="bottomLine" presStyleLbl="alignNode1" presStyleIdx="5" presStyleCnt="6">
        <dgm:presLayoutVars/>
      </dgm:prSet>
      <dgm:spPr/>
    </dgm:pt>
    <dgm:pt modelId="{0B24431C-906C-43D7-81DE-E44DFB72AB1A}" type="pres">
      <dgm:prSet presAssocID="{793EE32A-C3D5-418D-B5D0-4BC789D8409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196F601-4FB8-4DB7-AC92-B48F8046ADEA}" type="presOf" srcId="{793EE32A-C3D5-418D-B5D0-4BC789D84096}" destId="{0B24431C-906C-43D7-81DE-E44DFB72AB1A}" srcOrd="1" destOrd="0" presId="urn:microsoft.com/office/officeart/2016/7/layout/BasicLinearProcessNumbered"/>
    <dgm:cxn modelId="{FDA79118-06E6-43FC-94BE-B3441AAFB42E}" type="presOf" srcId="{4F08B16F-5542-49EC-99D1-13DF59765325}" destId="{FBCFCD78-F7A9-4261-AE83-0BAFCCD3A70D}" srcOrd="0" destOrd="0" presId="urn:microsoft.com/office/officeart/2016/7/layout/BasicLinearProcessNumbered"/>
    <dgm:cxn modelId="{0D16D738-BD98-4392-B3B5-65F97B745462}" type="presOf" srcId="{CB0AB9CF-9C7D-43D0-8EFD-D822652602A3}" destId="{2DC87E62-566B-423A-9482-BD33ED94C6BF}" srcOrd="1" destOrd="0" presId="urn:microsoft.com/office/officeart/2016/7/layout/BasicLinearProcessNumbered"/>
    <dgm:cxn modelId="{D0CB2663-B369-40C9-A5C9-91D10F4E5399}" type="presOf" srcId="{793EE32A-C3D5-418D-B5D0-4BC789D84096}" destId="{86F08164-3253-4A56-B97F-2F3004B9A27A}" srcOrd="0" destOrd="0" presId="urn:microsoft.com/office/officeart/2016/7/layout/BasicLinearProcessNumbered"/>
    <dgm:cxn modelId="{DC17886A-E2EB-49FF-A76A-21882F731E64}" type="presOf" srcId="{1A503587-4514-4E5A-8CB7-7B1A8ADC0549}" destId="{514A7D2E-8212-4DE1-9BFC-98790DD31A8F}" srcOrd="0" destOrd="0" presId="urn:microsoft.com/office/officeart/2016/7/layout/BasicLinearProcessNumbered"/>
    <dgm:cxn modelId="{CA66B678-BB67-4A7B-A033-486682A50E0C}" type="presOf" srcId="{CB0AB9CF-9C7D-43D0-8EFD-D822652602A3}" destId="{B92462CB-5C47-438D-BFF7-D5F7D041CCB2}" srcOrd="0" destOrd="0" presId="urn:microsoft.com/office/officeart/2016/7/layout/BasicLinearProcessNumbered"/>
    <dgm:cxn modelId="{FE227881-C720-453B-9E06-CCA46A981FCB}" type="presOf" srcId="{4F08B16F-5542-49EC-99D1-13DF59765325}" destId="{2BB753D2-879B-46D0-B8FA-4CB0223AC743}" srcOrd="1" destOrd="0" presId="urn:microsoft.com/office/officeart/2016/7/layout/BasicLinearProcessNumbered"/>
    <dgm:cxn modelId="{9A8309A0-5AAF-4EFD-BE6C-5CDEF69FE364}" type="presOf" srcId="{028C6896-5DDF-4F91-ABA4-E6D24C404B62}" destId="{76162C40-0EC7-42EC-832D-5E028C4F1C1F}" srcOrd="0" destOrd="0" presId="urn:microsoft.com/office/officeart/2016/7/layout/BasicLinearProcessNumbered"/>
    <dgm:cxn modelId="{7B6E0AA6-52CE-41D4-9264-ABDAB6D66DB3}" type="presOf" srcId="{10267AA3-873B-4DEE-A950-39E6FDEE5D05}" destId="{D77DFC59-D750-46C5-8FBB-7CED1295D972}" srcOrd="0" destOrd="0" presId="urn:microsoft.com/office/officeart/2016/7/layout/BasicLinearProcessNumbered"/>
    <dgm:cxn modelId="{59BEACBC-7FC7-4FC3-9FE4-CAC419D4A426}" srcId="{FDBDC0B3-E82D-483E-A8C6-334E41F59D6E}" destId="{4F08B16F-5542-49EC-99D1-13DF59765325}" srcOrd="0" destOrd="0" parTransId="{7E70D89B-7B9F-4A04-A90D-58F12E9B98A7}" sibTransId="{028C6896-5DDF-4F91-ABA4-E6D24C404B62}"/>
    <dgm:cxn modelId="{793C1CE0-6AF0-4693-B75B-8EBD814E9D73}" srcId="{FDBDC0B3-E82D-483E-A8C6-334E41F59D6E}" destId="{793EE32A-C3D5-418D-B5D0-4BC789D84096}" srcOrd="2" destOrd="0" parTransId="{D0049D1C-2AB6-4593-9771-4DE189B4BFB5}" sibTransId="{1A503587-4514-4E5A-8CB7-7B1A8ADC0549}"/>
    <dgm:cxn modelId="{E39C44E1-BD82-47F3-B4CF-3BB439BAD490}" type="presOf" srcId="{FDBDC0B3-E82D-483E-A8C6-334E41F59D6E}" destId="{0FE166ED-BED2-4985-82E6-6CBB58659F30}" srcOrd="0" destOrd="0" presId="urn:microsoft.com/office/officeart/2016/7/layout/BasicLinearProcessNumbered"/>
    <dgm:cxn modelId="{E0E88AE5-FD9D-4F16-A69A-1435316645CC}" srcId="{FDBDC0B3-E82D-483E-A8C6-334E41F59D6E}" destId="{CB0AB9CF-9C7D-43D0-8EFD-D822652602A3}" srcOrd="1" destOrd="0" parTransId="{5BB2DE52-5CF0-47BA-8F7A-0AB901A1B08D}" sibTransId="{10267AA3-873B-4DEE-A950-39E6FDEE5D05}"/>
    <dgm:cxn modelId="{F11B5F56-6B23-43F3-90D8-338D41F0E729}" type="presParOf" srcId="{0FE166ED-BED2-4985-82E6-6CBB58659F30}" destId="{0E38ED88-565F-40B9-A878-47DD6D36FC5A}" srcOrd="0" destOrd="0" presId="urn:microsoft.com/office/officeart/2016/7/layout/BasicLinearProcessNumbered"/>
    <dgm:cxn modelId="{B97AB692-50D0-40DF-A9CA-111192D41285}" type="presParOf" srcId="{0E38ED88-565F-40B9-A878-47DD6D36FC5A}" destId="{FBCFCD78-F7A9-4261-AE83-0BAFCCD3A70D}" srcOrd="0" destOrd="0" presId="urn:microsoft.com/office/officeart/2016/7/layout/BasicLinearProcessNumbered"/>
    <dgm:cxn modelId="{1C8232C9-3C6A-4FA1-81B2-378B51C07B27}" type="presParOf" srcId="{0E38ED88-565F-40B9-A878-47DD6D36FC5A}" destId="{76162C40-0EC7-42EC-832D-5E028C4F1C1F}" srcOrd="1" destOrd="0" presId="urn:microsoft.com/office/officeart/2016/7/layout/BasicLinearProcessNumbered"/>
    <dgm:cxn modelId="{43B6F64A-B74E-4F13-81A7-52934DDDD0CA}" type="presParOf" srcId="{0E38ED88-565F-40B9-A878-47DD6D36FC5A}" destId="{7CCFF563-78DF-4F45-80B8-6A4708BD99EA}" srcOrd="2" destOrd="0" presId="urn:microsoft.com/office/officeart/2016/7/layout/BasicLinearProcessNumbered"/>
    <dgm:cxn modelId="{1C727011-487B-4631-982A-52AA9498CF1D}" type="presParOf" srcId="{0E38ED88-565F-40B9-A878-47DD6D36FC5A}" destId="{2BB753D2-879B-46D0-B8FA-4CB0223AC743}" srcOrd="3" destOrd="0" presId="urn:microsoft.com/office/officeart/2016/7/layout/BasicLinearProcessNumbered"/>
    <dgm:cxn modelId="{ACDE3751-A83F-4A51-AC4A-EDCBBF6B3685}" type="presParOf" srcId="{0FE166ED-BED2-4985-82E6-6CBB58659F30}" destId="{1D9C2D23-2195-4AD3-B4CF-AAFD20C0111F}" srcOrd="1" destOrd="0" presId="urn:microsoft.com/office/officeart/2016/7/layout/BasicLinearProcessNumbered"/>
    <dgm:cxn modelId="{A1C86BD7-E695-4602-828D-792448A028A4}" type="presParOf" srcId="{0FE166ED-BED2-4985-82E6-6CBB58659F30}" destId="{C023395D-2264-40FC-85BB-15832A1287C2}" srcOrd="2" destOrd="0" presId="urn:microsoft.com/office/officeart/2016/7/layout/BasicLinearProcessNumbered"/>
    <dgm:cxn modelId="{24DA9F95-FC32-4342-8B4B-A6A52789BE96}" type="presParOf" srcId="{C023395D-2264-40FC-85BB-15832A1287C2}" destId="{B92462CB-5C47-438D-BFF7-D5F7D041CCB2}" srcOrd="0" destOrd="0" presId="urn:microsoft.com/office/officeart/2016/7/layout/BasicLinearProcessNumbered"/>
    <dgm:cxn modelId="{9D6CA100-0313-4588-932D-BE876376E4DA}" type="presParOf" srcId="{C023395D-2264-40FC-85BB-15832A1287C2}" destId="{D77DFC59-D750-46C5-8FBB-7CED1295D972}" srcOrd="1" destOrd="0" presId="urn:microsoft.com/office/officeart/2016/7/layout/BasicLinearProcessNumbered"/>
    <dgm:cxn modelId="{5F407AAF-0FD5-4DA2-A747-6CE9DA6590F6}" type="presParOf" srcId="{C023395D-2264-40FC-85BB-15832A1287C2}" destId="{F2ABD7E6-7597-47DE-A728-1A6AF73F33F8}" srcOrd="2" destOrd="0" presId="urn:microsoft.com/office/officeart/2016/7/layout/BasicLinearProcessNumbered"/>
    <dgm:cxn modelId="{F9F20241-0E67-4B40-8A2E-CC0196B2CC34}" type="presParOf" srcId="{C023395D-2264-40FC-85BB-15832A1287C2}" destId="{2DC87E62-566B-423A-9482-BD33ED94C6BF}" srcOrd="3" destOrd="0" presId="urn:microsoft.com/office/officeart/2016/7/layout/BasicLinearProcessNumbered"/>
    <dgm:cxn modelId="{939E53FC-FAA6-4775-8341-1B1D5C8BD3EA}" type="presParOf" srcId="{0FE166ED-BED2-4985-82E6-6CBB58659F30}" destId="{B975962E-626E-4F5D-A552-2EDCA066895B}" srcOrd="3" destOrd="0" presId="urn:microsoft.com/office/officeart/2016/7/layout/BasicLinearProcessNumbered"/>
    <dgm:cxn modelId="{21155779-1100-48FD-BF73-2936E0142A55}" type="presParOf" srcId="{0FE166ED-BED2-4985-82E6-6CBB58659F30}" destId="{9BEFFB3B-5C46-4B20-A4CB-D39D8F4E43B9}" srcOrd="4" destOrd="0" presId="urn:microsoft.com/office/officeart/2016/7/layout/BasicLinearProcessNumbered"/>
    <dgm:cxn modelId="{9E1E58A1-B0DB-4FFC-89D3-5EA38D358F86}" type="presParOf" srcId="{9BEFFB3B-5C46-4B20-A4CB-D39D8F4E43B9}" destId="{86F08164-3253-4A56-B97F-2F3004B9A27A}" srcOrd="0" destOrd="0" presId="urn:microsoft.com/office/officeart/2016/7/layout/BasicLinearProcessNumbered"/>
    <dgm:cxn modelId="{B436A6C2-4DE5-4122-95B3-86ED74815ED4}" type="presParOf" srcId="{9BEFFB3B-5C46-4B20-A4CB-D39D8F4E43B9}" destId="{514A7D2E-8212-4DE1-9BFC-98790DD31A8F}" srcOrd="1" destOrd="0" presId="urn:microsoft.com/office/officeart/2016/7/layout/BasicLinearProcessNumbered"/>
    <dgm:cxn modelId="{C8E5F36A-45A3-449D-B5FD-17D1382C707E}" type="presParOf" srcId="{9BEFFB3B-5C46-4B20-A4CB-D39D8F4E43B9}" destId="{F3EF9788-7E52-4427-84E4-992E922DE639}" srcOrd="2" destOrd="0" presId="urn:microsoft.com/office/officeart/2016/7/layout/BasicLinearProcessNumbered"/>
    <dgm:cxn modelId="{AA428E9F-EDD1-4E4D-8FDE-5094DA1EC514}" type="presParOf" srcId="{9BEFFB3B-5C46-4B20-A4CB-D39D8F4E43B9}" destId="{0B24431C-906C-43D7-81DE-E44DFB72AB1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B09ECB-B46F-4A35-A24A-E904C62CB03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nl-NL"/>
        </a:p>
      </dgm:t>
    </dgm:pt>
    <dgm:pt modelId="{542F3875-4474-481D-9244-9D0BC4C16F18}">
      <dgm:prSet phldrT="[Tekst]"/>
      <dgm:spPr/>
      <dgm:t>
        <a:bodyPr/>
        <a:lstStyle/>
        <a:p>
          <a:r>
            <a:rPr lang="nl-NL" dirty="0" err="1"/>
            <a:t>JIMaanpak</a:t>
          </a:r>
          <a:endParaRPr lang="nl-NL" dirty="0"/>
        </a:p>
      </dgm:t>
    </dgm:pt>
    <dgm:pt modelId="{9AF85DDF-DC43-40F4-A779-22F756059BEE}" type="parTrans" cxnId="{3E84AC13-0E37-48F7-B962-357D7D39CECD}">
      <dgm:prSet/>
      <dgm:spPr/>
      <dgm:t>
        <a:bodyPr/>
        <a:lstStyle/>
        <a:p>
          <a:endParaRPr lang="nl-NL"/>
        </a:p>
      </dgm:t>
    </dgm:pt>
    <dgm:pt modelId="{8BE37E14-A355-48EE-B029-82BF32F6D59D}" type="sibTrans" cxnId="{3E84AC13-0E37-48F7-B962-357D7D39CECD}">
      <dgm:prSet/>
      <dgm:spPr/>
      <dgm:t>
        <a:bodyPr/>
        <a:lstStyle/>
        <a:p>
          <a:endParaRPr lang="nl-NL"/>
        </a:p>
      </dgm:t>
    </dgm:pt>
    <dgm:pt modelId="{9261CA4C-AEC7-4871-A2C5-6366EEDA9651}">
      <dgm:prSet phldrT="[Tekst]"/>
      <dgm:spPr/>
      <dgm:t>
        <a:bodyPr/>
        <a:lstStyle/>
        <a:p>
          <a:r>
            <a:rPr lang="nl-NL" dirty="0"/>
            <a:t>Jongeren </a:t>
          </a:r>
        </a:p>
      </dgm:t>
    </dgm:pt>
    <dgm:pt modelId="{AFAB0979-B2B2-44E7-A948-5FCC0D10539F}" type="parTrans" cxnId="{08B9E638-9E5D-4744-B44E-20F6041AAD47}">
      <dgm:prSet/>
      <dgm:spPr/>
      <dgm:t>
        <a:bodyPr/>
        <a:lstStyle/>
        <a:p>
          <a:endParaRPr lang="nl-NL"/>
        </a:p>
      </dgm:t>
    </dgm:pt>
    <dgm:pt modelId="{5CA74211-5941-4547-885A-034C880B8590}" type="sibTrans" cxnId="{08B9E638-9E5D-4744-B44E-20F6041AAD47}">
      <dgm:prSet/>
      <dgm:spPr/>
      <dgm:t>
        <a:bodyPr/>
        <a:lstStyle/>
        <a:p>
          <a:endParaRPr lang="nl-NL"/>
        </a:p>
      </dgm:t>
    </dgm:pt>
    <dgm:pt modelId="{3B8F0C06-E36D-481E-BDF2-76238E2BF502}">
      <dgm:prSet phldrT="[Tekst]"/>
      <dgm:spPr/>
      <dgm:t>
        <a:bodyPr/>
        <a:lstStyle/>
        <a:p>
          <a:r>
            <a:rPr lang="nl-NL" dirty="0" err="1"/>
            <a:t>JIMs</a:t>
          </a:r>
          <a:endParaRPr lang="nl-NL" dirty="0"/>
        </a:p>
      </dgm:t>
    </dgm:pt>
    <dgm:pt modelId="{2C404C00-CE6B-4406-B5C1-CDD83C7E6A93}" type="parTrans" cxnId="{E085958C-639F-4618-91A8-857BBA2F1D29}">
      <dgm:prSet/>
      <dgm:spPr/>
      <dgm:t>
        <a:bodyPr/>
        <a:lstStyle/>
        <a:p>
          <a:endParaRPr lang="nl-NL"/>
        </a:p>
      </dgm:t>
    </dgm:pt>
    <dgm:pt modelId="{0A02D333-FD2A-45CF-A5DC-B550FE7A2B09}" type="sibTrans" cxnId="{E085958C-639F-4618-91A8-857BBA2F1D29}">
      <dgm:prSet/>
      <dgm:spPr/>
      <dgm:t>
        <a:bodyPr/>
        <a:lstStyle/>
        <a:p>
          <a:endParaRPr lang="nl-NL"/>
        </a:p>
      </dgm:t>
    </dgm:pt>
    <dgm:pt modelId="{0B56C68E-7051-47EC-B39B-BDD9936EA5B0}">
      <dgm:prSet phldrT="[Tekst]"/>
      <dgm:spPr/>
      <dgm:t>
        <a:bodyPr/>
        <a:lstStyle/>
        <a:p>
          <a:r>
            <a:rPr lang="nl-NL" dirty="0"/>
            <a:t>Professionals</a:t>
          </a:r>
        </a:p>
      </dgm:t>
    </dgm:pt>
    <dgm:pt modelId="{62AE1BFF-C948-4FC9-9078-F75927E97F00}" type="parTrans" cxnId="{61911A7D-2971-4572-BA63-827E3E1D04D9}">
      <dgm:prSet/>
      <dgm:spPr/>
      <dgm:t>
        <a:bodyPr/>
        <a:lstStyle/>
        <a:p>
          <a:endParaRPr lang="nl-NL"/>
        </a:p>
      </dgm:t>
    </dgm:pt>
    <dgm:pt modelId="{E30C2269-6FF9-476A-B1C0-1611CACC9E25}" type="sibTrans" cxnId="{61911A7D-2971-4572-BA63-827E3E1D04D9}">
      <dgm:prSet/>
      <dgm:spPr/>
      <dgm:t>
        <a:bodyPr/>
        <a:lstStyle/>
        <a:p>
          <a:endParaRPr lang="nl-NL"/>
        </a:p>
      </dgm:t>
    </dgm:pt>
    <dgm:pt modelId="{9ADA7591-4F41-4966-9B6D-23ED6DE164B9}">
      <dgm:prSet phldrT="[Tekst]"/>
      <dgm:spPr/>
      <dgm:t>
        <a:bodyPr/>
        <a:lstStyle/>
        <a:p>
          <a:r>
            <a:rPr lang="nl-NL" dirty="0"/>
            <a:t>Organisaties</a:t>
          </a:r>
        </a:p>
      </dgm:t>
    </dgm:pt>
    <dgm:pt modelId="{B95B8CD2-6BE1-4E0F-8E22-602AC38F6D08}" type="parTrans" cxnId="{FD6C2D2B-CAB8-44D2-885D-FA6DE7AA2192}">
      <dgm:prSet/>
      <dgm:spPr/>
      <dgm:t>
        <a:bodyPr/>
        <a:lstStyle/>
        <a:p>
          <a:endParaRPr lang="nl-NL"/>
        </a:p>
      </dgm:t>
    </dgm:pt>
    <dgm:pt modelId="{54929EAB-D2ED-45DA-8CA6-CDA85A1B7A32}" type="sibTrans" cxnId="{FD6C2D2B-CAB8-44D2-885D-FA6DE7AA2192}">
      <dgm:prSet/>
      <dgm:spPr/>
      <dgm:t>
        <a:bodyPr/>
        <a:lstStyle/>
        <a:p>
          <a:endParaRPr lang="nl-NL"/>
        </a:p>
      </dgm:t>
    </dgm:pt>
    <dgm:pt modelId="{67B193F2-0A51-4C4F-971A-273659081E25}">
      <dgm:prSet phldrT="[Tekst]"/>
      <dgm:spPr/>
      <dgm:t>
        <a:bodyPr/>
        <a:lstStyle/>
        <a:p>
          <a:r>
            <a:rPr lang="nl-NL" dirty="0"/>
            <a:t>Gemeenten</a:t>
          </a:r>
        </a:p>
      </dgm:t>
    </dgm:pt>
    <dgm:pt modelId="{93062CDC-0600-40CD-A633-D602BB6C6100}" type="parTrans" cxnId="{6E5A23FE-0C28-418E-AB6E-B54EA2379786}">
      <dgm:prSet/>
      <dgm:spPr/>
      <dgm:t>
        <a:bodyPr/>
        <a:lstStyle/>
        <a:p>
          <a:endParaRPr lang="nl-NL"/>
        </a:p>
      </dgm:t>
    </dgm:pt>
    <dgm:pt modelId="{08C337BF-8991-4A83-9226-79853DCBAEC2}" type="sibTrans" cxnId="{6E5A23FE-0C28-418E-AB6E-B54EA2379786}">
      <dgm:prSet/>
      <dgm:spPr/>
      <dgm:t>
        <a:bodyPr/>
        <a:lstStyle/>
        <a:p>
          <a:endParaRPr lang="nl-NL"/>
        </a:p>
      </dgm:t>
    </dgm:pt>
    <dgm:pt modelId="{D2BF9A29-BB02-4463-9C64-CA4D164247B8}">
      <dgm:prSet phldrT="[Tekst]"/>
      <dgm:spPr/>
      <dgm:t>
        <a:bodyPr/>
        <a:lstStyle/>
        <a:p>
          <a:r>
            <a:rPr lang="nl-NL" dirty="0"/>
            <a:t>Ouders</a:t>
          </a:r>
        </a:p>
      </dgm:t>
    </dgm:pt>
    <dgm:pt modelId="{661CE4AA-A5FF-436A-B4C2-A7CEC09F6413}" type="parTrans" cxnId="{5604C30C-31C4-4CFE-AE2A-4C8D7E82B340}">
      <dgm:prSet/>
      <dgm:spPr/>
      <dgm:t>
        <a:bodyPr/>
        <a:lstStyle/>
        <a:p>
          <a:endParaRPr lang="nl-NL"/>
        </a:p>
      </dgm:t>
    </dgm:pt>
    <dgm:pt modelId="{FDFDC053-FBFD-44A9-9A8D-967CB32013E8}" type="sibTrans" cxnId="{5604C30C-31C4-4CFE-AE2A-4C8D7E82B340}">
      <dgm:prSet/>
      <dgm:spPr/>
      <dgm:t>
        <a:bodyPr/>
        <a:lstStyle/>
        <a:p>
          <a:endParaRPr lang="nl-NL"/>
        </a:p>
      </dgm:t>
    </dgm:pt>
    <dgm:pt modelId="{0FA96899-7879-4A11-A85A-ED9D3D7E0EA6}" type="pres">
      <dgm:prSet presAssocID="{B5B09ECB-B46F-4A35-A24A-E904C62CB03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4C6C1C6-BF8E-4110-8048-94C1D29E907F}" type="pres">
      <dgm:prSet presAssocID="{542F3875-4474-481D-9244-9D0BC4C16F18}" presName="root1" presStyleCnt="0"/>
      <dgm:spPr/>
    </dgm:pt>
    <dgm:pt modelId="{3E1D6CE4-07DC-42AA-A779-EC89DFDC1446}" type="pres">
      <dgm:prSet presAssocID="{542F3875-4474-481D-9244-9D0BC4C16F18}" presName="LevelOneTextNode" presStyleLbl="node0" presStyleIdx="0" presStyleCnt="1">
        <dgm:presLayoutVars>
          <dgm:chPref val="3"/>
        </dgm:presLayoutVars>
      </dgm:prSet>
      <dgm:spPr/>
    </dgm:pt>
    <dgm:pt modelId="{0890BE76-E1FA-488A-9F9B-B13801166EE1}" type="pres">
      <dgm:prSet presAssocID="{542F3875-4474-481D-9244-9D0BC4C16F18}" presName="level2hierChild" presStyleCnt="0"/>
      <dgm:spPr/>
    </dgm:pt>
    <dgm:pt modelId="{08A67EAC-2A64-432E-A07D-3493D3F9DE03}" type="pres">
      <dgm:prSet presAssocID="{AFAB0979-B2B2-44E7-A948-5FCC0D10539F}" presName="conn2-1" presStyleLbl="parChTrans1D2" presStyleIdx="0" presStyleCnt="6"/>
      <dgm:spPr/>
    </dgm:pt>
    <dgm:pt modelId="{FE890423-6546-4373-A2FA-F9C8ED37F210}" type="pres">
      <dgm:prSet presAssocID="{AFAB0979-B2B2-44E7-A948-5FCC0D10539F}" presName="connTx" presStyleLbl="parChTrans1D2" presStyleIdx="0" presStyleCnt="6"/>
      <dgm:spPr/>
    </dgm:pt>
    <dgm:pt modelId="{0DDDD6E4-3C23-43F7-9173-6DAC25ECF28D}" type="pres">
      <dgm:prSet presAssocID="{9261CA4C-AEC7-4871-A2C5-6366EEDA9651}" presName="root2" presStyleCnt="0"/>
      <dgm:spPr/>
    </dgm:pt>
    <dgm:pt modelId="{E5BDCAAE-21B6-4BA8-ABFF-29C580410482}" type="pres">
      <dgm:prSet presAssocID="{9261CA4C-AEC7-4871-A2C5-6366EEDA9651}" presName="LevelTwoTextNode" presStyleLbl="node2" presStyleIdx="0" presStyleCnt="6">
        <dgm:presLayoutVars>
          <dgm:chPref val="3"/>
        </dgm:presLayoutVars>
      </dgm:prSet>
      <dgm:spPr/>
    </dgm:pt>
    <dgm:pt modelId="{0C1964EF-67BF-4DAF-A48F-DA92244B93F2}" type="pres">
      <dgm:prSet presAssocID="{9261CA4C-AEC7-4871-A2C5-6366EEDA9651}" presName="level3hierChild" presStyleCnt="0"/>
      <dgm:spPr/>
    </dgm:pt>
    <dgm:pt modelId="{794D6DA4-0C04-473C-BEE4-7C508D8BE0EB}" type="pres">
      <dgm:prSet presAssocID="{661CE4AA-A5FF-436A-B4C2-A7CEC09F6413}" presName="conn2-1" presStyleLbl="parChTrans1D2" presStyleIdx="1" presStyleCnt="6"/>
      <dgm:spPr/>
    </dgm:pt>
    <dgm:pt modelId="{ED01A40F-C9C0-4007-AA8A-34C7CF1EB4B0}" type="pres">
      <dgm:prSet presAssocID="{661CE4AA-A5FF-436A-B4C2-A7CEC09F6413}" presName="connTx" presStyleLbl="parChTrans1D2" presStyleIdx="1" presStyleCnt="6"/>
      <dgm:spPr/>
    </dgm:pt>
    <dgm:pt modelId="{87F8C3DE-8B3B-4051-BB87-EE20C0ACEE0E}" type="pres">
      <dgm:prSet presAssocID="{D2BF9A29-BB02-4463-9C64-CA4D164247B8}" presName="root2" presStyleCnt="0"/>
      <dgm:spPr/>
    </dgm:pt>
    <dgm:pt modelId="{6A641302-2A25-48AE-B896-B074B33EE819}" type="pres">
      <dgm:prSet presAssocID="{D2BF9A29-BB02-4463-9C64-CA4D164247B8}" presName="LevelTwoTextNode" presStyleLbl="node2" presStyleIdx="1" presStyleCnt="6">
        <dgm:presLayoutVars>
          <dgm:chPref val="3"/>
        </dgm:presLayoutVars>
      </dgm:prSet>
      <dgm:spPr/>
    </dgm:pt>
    <dgm:pt modelId="{2F951F5F-6A16-479D-8E0D-E822F66DBB2F}" type="pres">
      <dgm:prSet presAssocID="{D2BF9A29-BB02-4463-9C64-CA4D164247B8}" presName="level3hierChild" presStyleCnt="0"/>
      <dgm:spPr/>
    </dgm:pt>
    <dgm:pt modelId="{258D9C6C-1C5A-4CC9-8793-920F95E4C063}" type="pres">
      <dgm:prSet presAssocID="{2C404C00-CE6B-4406-B5C1-CDD83C7E6A93}" presName="conn2-1" presStyleLbl="parChTrans1D2" presStyleIdx="2" presStyleCnt="6"/>
      <dgm:spPr/>
    </dgm:pt>
    <dgm:pt modelId="{AD2CD14B-3A13-4050-B72F-F102F9B58D48}" type="pres">
      <dgm:prSet presAssocID="{2C404C00-CE6B-4406-B5C1-CDD83C7E6A93}" presName="connTx" presStyleLbl="parChTrans1D2" presStyleIdx="2" presStyleCnt="6"/>
      <dgm:spPr/>
    </dgm:pt>
    <dgm:pt modelId="{F0A48850-416D-4102-95FF-FB9053EB5CDB}" type="pres">
      <dgm:prSet presAssocID="{3B8F0C06-E36D-481E-BDF2-76238E2BF502}" presName="root2" presStyleCnt="0"/>
      <dgm:spPr/>
    </dgm:pt>
    <dgm:pt modelId="{9966AFA5-F249-4A9D-81AE-E9D163BB9204}" type="pres">
      <dgm:prSet presAssocID="{3B8F0C06-E36D-481E-BDF2-76238E2BF502}" presName="LevelTwoTextNode" presStyleLbl="node2" presStyleIdx="2" presStyleCnt="6">
        <dgm:presLayoutVars>
          <dgm:chPref val="3"/>
        </dgm:presLayoutVars>
      </dgm:prSet>
      <dgm:spPr/>
    </dgm:pt>
    <dgm:pt modelId="{2C4F2E08-BD5E-422B-83C7-35854990DD5F}" type="pres">
      <dgm:prSet presAssocID="{3B8F0C06-E36D-481E-BDF2-76238E2BF502}" presName="level3hierChild" presStyleCnt="0"/>
      <dgm:spPr/>
    </dgm:pt>
    <dgm:pt modelId="{77902A68-272E-4FB6-A558-840576F7966F}" type="pres">
      <dgm:prSet presAssocID="{62AE1BFF-C948-4FC9-9078-F75927E97F00}" presName="conn2-1" presStyleLbl="parChTrans1D2" presStyleIdx="3" presStyleCnt="6"/>
      <dgm:spPr/>
    </dgm:pt>
    <dgm:pt modelId="{B88D22E2-9D89-4737-81FD-BCA32C89CCDB}" type="pres">
      <dgm:prSet presAssocID="{62AE1BFF-C948-4FC9-9078-F75927E97F00}" presName="connTx" presStyleLbl="parChTrans1D2" presStyleIdx="3" presStyleCnt="6"/>
      <dgm:spPr/>
    </dgm:pt>
    <dgm:pt modelId="{BEFF5A66-658A-4C05-95D0-41A87B1D71B4}" type="pres">
      <dgm:prSet presAssocID="{0B56C68E-7051-47EC-B39B-BDD9936EA5B0}" presName="root2" presStyleCnt="0"/>
      <dgm:spPr/>
    </dgm:pt>
    <dgm:pt modelId="{CB44A37B-EF79-4088-864E-533F6454E11F}" type="pres">
      <dgm:prSet presAssocID="{0B56C68E-7051-47EC-B39B-BDD9936EA5B0}" presName="LevelTwoTextNode" presStyleLbl="node2" presStyleIdx="3" presStyleCnt="6">
        <dgm:presLayoutVars>
          <dgm:chPref val="3"/>
        </dgm:presLayoutVars>
      </dgm:prSet>
      <dgm:spPr/>
    </dgm:pt>
    <dgm:pt modelId="{595FC82E-B43D-4967-8D7E-7890D7D6E8F8}" type="pres">
      <dgm:prSet presAssocID="{0B56C68E-7051-47EC-B39B-BDD9936EA5B0}" presName="level3hierChild" presStyleCnt="0"/>
      <dgm:spPr/>
    </dgm:pt>
    <dgm:pt modelId="{CD391C11-144E-4F3C-8802-642BA7DD4AD0}" type="pres">
      <dgm:prSet presAssocID="{B95B8CD2-6BE1-4E0F-8E22-602AC38F6D08}" presName="conn2-1" presStyleLbl="parChTrans1D2" presStyleIdx="4" presStyleCnt="6"/>
      <dgm:spPr/>
    </dgm:pt>
    <dgm:pt modelId="{D88AAF5B-9398-4923-83BD-AAE03056D128}" type="pres">
      <dgm:prSet presAssocID="{B95B8CD2-6BE1-4E0F-8E22-602AC38F6D08}" presName="connTx" presStyleLbl="parChTrans1D2" presStyleIdx="4" presStyleCnt="6"/>
      <dgm:spPr/>
    </dgm:pt>
    <dgm:pt modelId="{BEADACB5-DA6E-431F-A5EF-FEEB256CA7EB}" type="pres">
      <dgm:prSet presAssocID="{9ADA7591-4F41-4966-9B6D-23ED6DE164B9}" presName="root2" presStyleCnt="0"/>
      <dgm:spPr/>
    </dgm:pt>
    <dgm:pt modelId="{D3E02384-05D7-4B77-88AB-47530167816E}" type="pres">
      <dgm:prSet presAssocID="{9ADA7591-4F41-4966-9B6D-23ED6DE164B9}" presName="LevelTwoTextNode" presStyleLbl="node2" presStyleIdx="4" presStyleCnt="6">
        <dgm:presLayoutVars>
          <dgm:chPref val="3"/>
        </dgm:presLayoutVars>
      </dgm:prSet>
      <dgm:spPr/>
    </dgm:pt>
    <dgm:pt modelId="{76196976-45AF-40C6-8762-04ECB3446429}" type="pres">
      <dgm:prSet presAssocID="{9ADA7591-4F41-4966-9B6D-23ED6DE164B9}" presName="level3hierChild" presStyleCnt="0"/>
      <dgm:spPr/>
    </dgm:pt>
    <dgm:pt modelId="{6CD5E960-CC74-45A9-B6B0-85DCBF1ED3E1}" type="pres">
      <dgm:prSet presAssocID="{93062CDC-0600-40CD-A633-D602BB6C6100}" presName="conn2-1" presStyleLbl="parChTrans1D2" presStyleIdx="5" presStyleCnt="6"/>
      <dgm:spPr/>
    </dgm:pt>
    <dgm:pt modelId="{9C1AE571-FDAC-4982-B695-8B76A57E34C3}" type="pres">
      <dgm:prSet presAssocID="{93062CDC-0600-40CD-A633-D602BB6C6100}" presName="connTx" presStyleLbl="parChTrans1D2" presStyleIdx="5" presStyleCnt="6"/>
      <dgm:spPr/>
    </dgm:pt>
    <dgm:pt modelId="{A51DBD56-0315-43CE-A584-5C7423D92A98}" type="pres">
      <dgm:prSet presAssocID="{67B193F2-0A51-4C4F-971A-273659081E25}" presName="root2" presStyleCnt="0"/>
      <dgm:spPr/>
    </dgm:pt>
    <dgm:pt modelId="{7AF91904-3A15-4DB5-A3BA-09423A2580A4}" type="pres">
      <dgm:prSet presAssocID="{67B193F2-0A51-4C4F-971A-273659081E25}" presName="LevelTwoTextNode" presStyleLbl="node2" presStyleIdx="5" presStyleCnt="6">
        <dgm:presLayoutVars>
          <dgm:chPref val="3"/>
        </dgm:presLayoutVars>
      </dgm:prSet>
      <dgm:spPr/>
    </dgm:pt>
    <dgm:pt modelId="{B02C3F92-BDB2-45E5-8BBC-CA986CA43E74}" type="pres">
      <dgm:prSet presAssocID="{67B193F2-0A51-4C4F-971A-273659081E25}" presName="level3hierChild" presStyleCnt="0"/>
      <dgm:spPr/>
    </dgm:pt>
  </dgm:ptLst>
  <dgm:cxnLst>
    <dgm:cxn modelId="{30885204-D31D-432C-928E-AC7FBDCFF856}" type="presOf" srcId="{0B56C68E-7051-47EC-B39B-BDD9936EA5B0}" destId="{CB44A37B-EF79-4088-864E-533F6454E11F}" srcOrd="0" destOrd="0" presId="urn:microsoft.com/office/officeart/2008/layout/HorizontalMultiLevelHierarchy"/>
    <dgm:cxn modelId="{5604C30C-31C4-4CFE-AE2A-4C8D7E82B340}" srcId="{542F3875-4474-481D-9244-9D0BC4C16F18}" destId="{D2BF9A29-BB02-4463-9C64-CA4D164247B8}" srcOrd="1" destOrd="0" parTransId="{661CE4AA-A5FF-436A-B4C2-A7CEC09F6413}" sibTransId="{FDFDC053-FBFD-44A9-9A8D-967CB32013E8}"/>
    <dgm:cxn modelId="{5406E010-4579-48CC-B3B9-287C1821A1CB}" type="presOf" srcId="{D2BF9A29-BB02-4463-9C64-CA4D164247B8}" destId="{6A641302-2A25-48AE-B896-B074B33EE819}" srcOrd="0" destOrd="0" presId="urn:microsoft.com/office/officeart/2008/layout/HorizontalMultiLevelHierarchy"/>
    <dgm:cxn modelId="{3E84AC13-0E37-48F7-B962-357D7D39CECD}" srcId="{B5B09ECB-B46F-4A35-A24A-E904C62CB038}" destId="{542F3875-4474-481D-9244-9D0BC4C16F18}" srcOrd="0" destOrd="0" parTransId="{9AF85DDF-DC43-40F4-A779-22F756059BEE}" sibTransId="{8BE37E14-A355-48EE-B029-82BF32F6D59D}"/>
    <dgm:cxn modelId="{BBCD9820-DA3B-44D5-A0A5-6C04E2E6F0D3}" type="presOf" srcId="{2C404C00-CE6B-4406-B5C1-CDD83C7E6A93}" destId="{AD2CD14B-3A13-4050-B72F-F102F9B58D48}" srcOrd="1" destOrd="0" presId="urn:microsoft.com/office/officeart/2008/layout/HorizontalMultiLevelHierarchy"/>
    <dgm:cxn modelId="{FD6C2D2B-CAB8-44D2-885D-FA6DE7AA2192}" srcId="{542F3875-4474-481D-9244-9D0BC4C16F18}" destId="{9ADA7591-4F41-4966-9B6D-23ED6DE164B9}" srcOrd="4" destOrd="0" parTransId="{B95B8CD2-6BE1-4E0F-8E22-602AC38F6D08}" sibTransId="{54929EAB-D2ED-45DA-8CA6-CDA85A1B7A32}"/>
    <dgm:cxn modelId="{5CF77C35-9010-4EDE-B12F-A93BD3A9C163}" type="presOf" srcId="{B95B8CD2-6BE1-4E0F-8E22-602AC38F6D08}" destId="{CD391C11-144E-4F3C-8802-642BA7DD4AD0}" srcOrd="0" destOrd="0" presId="urn:microsoft.com/office/officeart/2008/layout/HorizontalMultiLevelHierarchy"/>
    <dgm:cxn modelId="{08B9E638-9E5D-4744-B44E-20F6041AAD47}" srcId="{542F3875-4474-481D-9244-9D0BC4C16F18}" destId="{9261CA4C-AEC7-4871-A2C5-6366EEDA9651}" srcOrd="0" destOrd="0" parTransId="{AFAB0979-B2B2-44E7-A948-5FCC0D10539F}" sibTransId="{5CA74211-5941-4547-885A-034C880B8590}"/>
    <dgm:cxn modelId="{A58D8975-F987-496D-88D8-29DAB9B2B942}" type="presOf" srcId="{542F3875-4474-481D-9244-9D0BC4C16F18}" destId="{3E1D6CE4-07DC-42AA-A779-EC89DFDC1446}" srcOrd="0" destOrd="0" presId="urn:microsoft.com/office/officeart/2008/layout/HorizontalMultiLevelHierarchy"/>
    <dgm:cxn modelId="{61911A7D-2971-4572-BA63-827E3E1D04D9}" srcId="{542F3875-4474-481D-9244-9D0BC4C16F18}" destId="{0B56C68E-7051-47EC-B39B-BDD9936EA5B0}" srcOrd="3" destOrd="0" parTransId="{62AE1BFF-C948-4FC9-9078-F75927E97F00}" sibTransId="{E30C2269-6FF9-476A-B1C0-1611CACC9E25}"/>
    <dgm:cxn modelId="{A9E14981-9B97-4964-B106-A12271C36360}" type="presOf" srcId="{9ADA7591-4F41-4966-9B6D-23ED6DE164B9}" destId="{D3E02384-05D7-4B77-88AB-47530167816E}" srcOrd="0" destOrd="0" presId="urn:microsoft.com/office/officeart/2008/layout/HorizontalMultiLevelHierarchy"/>
    <dgm:cxn modelId="{29BD8F85-A597-4517-8042-756BB78C7C67}" type="presOf" srcId="{2C404C00-CE6B-4406-B5C1-CDD83C7E6A93}" destId="{258D9C6C-1C5A-4CC9-8793-920F95E4C063}" srcOrd="0" destOrd="0" presId="urn:microsoft.com/office/officeart/2008/layout/HorizontalMultiLevelHierarchy"/>
    <dgm:cxn modelId="{E8626E88-7491-4961-9995-3F2AC657F41F}" type="presOf" srcId="{AFAB0979-B2B2-44E7-A948-5FCC0D10539F}" destId="{FE890423-6546-4373-A2FA-F9C8ED37F210}" srcOrd="1" destOrd="0" presId="urn:microsoft.com/office/officeart/2008/layout/HorizontalMultiLevelHierarchy"/>
    <dgm:cxn modelId="{F6463689-4D3A-41C3-B58F-2580EE3BCEB0}" type="presOf" srcId="{93062CDC-0600-40CD-A633-D602BB6C6100}" destId="{9C1AE571-FDAC-4982-B695-8B76A57E34C3}" srcOrd="1" destOrd="0" presId="urn:microsoft.com/office/officeart/2008/layout/HorizontalMultiLevelHierarchy"/>
    <dgm:cxn modelId="{E085958C-639F-4618-91A8-857BBA2F1D29}" srcId="{542F3875-4474-481D-9244-9D0BC4C16F18}" destId="{3B8F0C06-E36D-481E-BDF2-76238E2BF502}" srcOrd="2" destOrd="0" parTransId="{2C404C00-CE6B-4406-B5C1-CDD83C7E6A93}" sibTransId="{0A02D333-FD2A-45CF-A5DC-B550FE7A2B09}"/>
    <dgm:cxn modelId="{7E52B08E-3FBC-4BB8-AE77-AD67A3CA800D}" type="presOf" srcId="{3B8F0C06-E36D-481E-BDF2-76238E2BF502}" destId="{9966AFA5-F249-4A9D-81AE-E9D163BB9204}" srcOrd="0" destOrd="0" presId="urn:microsoft.com/office/officeart/2008/layout/HorizontalMultiLevelHierarchy"/>
    <dgm:cxn modelId="{D22A0591-5FA1-4701-A2BF-7D223F05C3EE}" type="presOf" srcId="{661CE4AA-A5FF-436A-B4C2-A7CEC09F6413}" destId="{794D6DA4-0C04-473C-BEE4-7C508D8BE0EB}" srcOrd="0" destOrd="0" presId="urn:microsoft.com/office/officeart/2008/layout/HorizontalMultiLevelHierarchy"/>
    <dgm:cxn modelId="{4AC00B9B-C168-4D35-83BC-D7D42F93B325}" type="presOf" srcId="{9261CA4C-AEC7-4871-A2C5-6366EEDA9651}" destId="{E5BDCAAE-21B6-4BA8-ABFF-29C580410482}" srcOrd="0" destOrd="0" presId="urn:microsoft.com/office/officeart/2008/layout/HorizontalMultiLevelHierarchy"/>
    <dgm:cxn modelId="{70385ED3-359A-468B-B6D1-797DAF306C90}" type="presOf" srcId="{661CE4AA-A5FF-436A-B4C2-A7CEC09F6413}" destId="{ED01A40F-C9C0-4007-AA8A-34C7CF1EB4B0}" srcOrd="1" destOrd="0" presId="urn:microsoft.com/office/officeart/2008/layout/HorizontalMultiLevelHierarchy"/>
    <dgm:cxn modelId="{15C801D7-DE02-4BDE-8E59-AB05B72A58BB}" type="presOf" srcId="{AFAB0979-B2B2-44E7-A948-5FCC0D10539F}" destId="{08A67EAC-2A64-432E-A07D-3493D3F9DE03}" srcOrd="0" destOrd="0" presId="urn:microsoft.com/office/officeart/2008/layout/HorizontalMultiLevelHierarchy"/>
    <dgm:cxn modelId="{3F1C51D9-78BC-4E76-ADBB-4159FE55628B}" type="presOf" srcId="{62AE1BFF-C948-4FC9-9078-F75927E97F00}" destId="{B88D22E2-9D89-4737-81FD-BCA32C89CCDB}" srcOrd="1" destOrd="0" presId="urn:microsoft.com/office/officeart/2008/layout/HorizontalMultiLevelHierarchy"/>
    <dgm:cxn modelId="{DFC358D9-48CE-407D-9C95-900D2AF062C9}" type="presOf" srcId="{B5B09ECB-B46F-4A35-A24A-E904C62CB038}" destId="{0FA96899-7879-4A11-A85A-ED9D3D7E0EA6}" srcOrd="0" destOrd="0" presId="urn:microsoft.com/office/officeart/2008/layout/HorizontalMultiLevelHierarchy"/>
    <dgm:cxn modelId="{BB7BEADA-FBCC-4976-9156-A941C6B73232}" type="presOf" srcId="{93062CDC-0600-40CD-A633-D602BB6C6100}" destId="{6CD5E960-CC74-45A9-B6B0-85DCBF1ED3E1}" srcOrd="0" destOrd="0" presId="urn:microsoft.com/office/officeart/2008/layout/HorizontalMultiLevelHierarchy"/>
    <dgm:cxn modelId="{288183E1-B55D-419F-A73C-C947E23D9007}" type="presOf" srcId="{67B193F2-0A51-4C4F-971A-273659081E25}" destId="{7AF91904-3A15-4DB5-A3BA-09423A2580A4}" srcOrd="0" destOrd="0" presId="urn:microsoft.com/office/officeart/2008/layout/HorizontalMultiLevelHierarchy"/>
    <dgm:cxn modelId="{9015EFE1-B854-4F36-A4F0-250FA4920DB0}" type="presOf" srcId="{62AE1BFF-C948-4FC9-9078-F75927E97F00}" destId="{77902A68-272E-4FB6-A558-840576F7966F}" srcOrd="0" destOrd="0" presId="urn:microsoft.com/office/officeart/2008/layout/HorizontalMultiLevelHierarchy"/>
    <dgm:cxn modelId="{042543E2-C86D-4D16-9A29-A0CCB9791B25}" type="presOf" srcId="{B95B8CD2-6BE1-4E0F-8E22-602AC38F6D08}" destId="{D88AAF5B-9398-4923-83BD-AAE03056D128}" srcOrd="1" destOrd="0" presId="urn:microsoft.com/office/officeart/2008/layout/HorizontalMultiLevelHierarchy"/>
    <dgm:cxn modelId="{6E5A23FE-0C28-418E-AB6E-B54EA2379786}" srcId="{542F3875-4474-481D-9244-9D0BC4C16F18}" destId="{67B193F2-0A51-4C4F-971A-273659081E25}" srcOrd="5" destOrd="0" parTransId="{93062CDC-0600-40CD-A633-D602BB6C6100}" sibTransId="{08C337BF-8991-4A83-9226-79853DCBAEC2}"/>
    <dgm:cxn modelId="{179D9F29-CA31-477D-A910-E0E6B38A5F2E}" type="presParOf" srcId="{0FA96899-7879-4A11-A85A-ED9D3D7E0EA6}" destId="{44C6C1C6-BF8E-4110-8048-94C1D29E907F}" srcOrd="0" destOrd="0" presId="urn:microsoft.com/office/officeart/2008/layout/HorizontalMultiLevelHierarchy"/>
    <dgm:cxn modelId="{4CA3C837-57F2-441E-84D8-67D2E9897480}" type="presParOf" srcId="{44C6C1C6-BF8E-4110-8048-94C1D29E907F}" destId="{3E1D6CE4-07DC-42AA-A779-EC89DFDC1446}" srcOrd="0" destOrd="0" presId="urn:microsoft.com/office/officeart/2008/layout/HorizontalMultiLevelHierarchy"/>
    <dgm:cxn modelId="{E894C199-5E29-466D-A2EA-C85DD54C7474}" type="presParOf" srcId="{44C6C1C6-BF8E-4110-8048-94C1D29E907F}" destId="{0890BE76-E1FA-488A-9F9B-B13801166EE1}" srcOrd="1" destOrd="0" presId="urn:microsoft.com/office/officeart/2008/layout/HorizontalMultiLevelHierarchy"/>
    <dgm:cxn modelId="{39BF5842-31FD-4E55-94CB-A4E211D98986}" type="presParOf" srcId="{0890BE76-E1FA-488A-9F9B-B13801166EE1}" destId="{08A67EAC-2A64-432E-A07D-3493D3F9DE03}" srcOrd="0" destOrd="0" presId="urn:microsoft.com/office/officeart/2008/layout/HorizontalMultiLevelHierarchy"/>
    <dgm:cxn modelId="{ADB6C1D2-033F-406E-B978-B33797DB59F7}" type="presParOf" srcId="{08A67EAC-2A64-432E-A07D-3493D3F9DE03}" destId="{FE890423-6546-4373-A2FA-F9C8ED37F210}" srcOrd="0" destOrd="0" presId="urn:microsoft.com/office/officeart/2008/layout/HorizontalMultiLevelHierarchy"/>
    <dgm:cxn modelId="{AD60F3E9-4FFC-4927-B982-1A073BF0E504}" type="presParOf" srcId="{0890BE76-E1FA-488A-9F9B-B13801166EE1}" destId="{0DDDD6E4-3C23-43F7-9173-6DAC25ECF28D}" srcOrd="1" destOrd="0" presId="urn:microsoft.com/office/officeart/2008/layout/HorizontalMultiLevelHierarchy"/>
    <dgm:cxn modelId="{0E809CAF-35F6-4938-AC63-5DF7F9475364}" type="presParOf" srcId="{0DDDD6E4-3C23-43F7-9173-6DAC25ECF28D}" destId="{E5BDCAAE-21B6-4BA8-ABFF-29C580410482}" srcOrd="0" destOrd="0" presId="urn:microsoft.com/office/officeart/2008/layout/HorizontalMultiLevelHierarchy"/>
    <dgm:cxn modelId="{F67133D1-EFC8-41E3-B752-3D40DEA4C4E6}" type="presParOf" srcId="{0DDDD6E4-3C23-43F7-9173-6DAC25ECF28D}" destId="{0C1964EF-67BF-4DAF-A48F-DA92244B93F2}" srcOrd="1" destOrd="0" presId="urn:microsoft.com/office/officeart/2008/layout/HorizontalMultiLevelHierarchy"/>
    <dgm:cxn modelId="{3A2FC143-37D0-4A51-A0E1-9CA762110012}" type="presParOf" srcId="{0890BE76-E1FA-488A-9F9B-B13801166EE1}" destId="{794D6DA4-0C04-473C-BEE4-7C508D8BE0EB}" srcOrd="2" destOrd="0" presId="urn:microsoft.com/office/officeart/2008/layout/HorizontalMultiLevelHierarchy"/>
    <dgm:cxn modelId="{6E7B8B9D-A10D-4B99-A96D-946C102609C7}" type="presParOf" srcId="{794D6DA4-0C04-473C-BEE4-7C508D8BE0EB}" destId="{ED01A40F-C9C0-4007-AA8A-34C7CF1EB4B0}" srcOrd="0" destOrd="0" presId="urn:microsoft.com/office/officeart/2008/layout/HorizontalMultiLevelHierarchy"/>
    <dgm:cxn modelId="{FAB40644-A736-4B0A-81FC-9631C64E51AA}" type="presParOf" srcId="{0890BE76-E1FA-488A-9F9B-B13801166EE1}" destId="{87F8C3DE-8B3B-4051-BB87-EE20C0ACEE0E}" srcOrd="3" destOrd="0" presId="urn:microsoft.com/office/officeart/2008/layout/HorizontalMultiLevelHierarchy"/>
    <dgm:cxn modelId="{D65F0B73-AE55-4381-937D-C8ECB10FB56C}" type="presParOf" srcId="{87F8C3DE-8B3B-4051-BB87-EE20C0ACEE0E}" destId="{6A641302-2A25-48AE-B896-B074B33EE819}" srcOrd="0" destOrd="0" presId="urn:microsoft.com/office/officeart/2008/layout/HorizontalMultiLevelHierarchy"/>
    <dgm:cxn modelId="{66D35488-BFF0-4AC9-9D8E-4B24C506420A}" type="presParOf" srcId="{87F8C3DE-8B3B-4051-BB87-EE20C0ACEE0E}" destId="{2F951F5F-6A16-479D-8E0D-E822F66DBB2F}" srcOrd="1" destOrd="0" presId="urn:microsoft.com/office/officeart/2008/layout/HorizontalMultiLevelHierarchy"/>
    <dgm:cxn modelId="{C30D3460-8270-4F02-97BE-4D1BDBF176DE}" type="presParOf" srcId="{0890BE76-E1FA-488A-9F9B-B13801166EE1}" destId="{258D9C6C-1C5A-4CC9-8793-920F95E4C063}" srcOrd="4" destOrd="0" presId="urn:microsoft.com/office/officeart/2008/layout/HorizontalMultiLevelHierarchy"/>
    <dgm:cxn modelId="{B357B314-C3BA-44F3-830B-2560F6DBDD8F}" type="presParOf" srcId="{258D9C6C-1C5A-4CC9-8793-920F95E4C063}" destId="{AD2CD14B-3A13-4050-B72F-F102F9B58D48}" srcOrd="0" destOrd="0" presId="urn:microsoft.com/office/officeart/2008/layout/HorizontalMultiLevelHierarchy"/>
    <dgm:cxn modelId="{7FD9EBDE-0A19-4829-990B-907B66A869B5}" type="presParOf" srcId="{0890BE76-E1FA-488A-9F9B-B13801166EE1}" destId="{F0A48850-416D-4102-95FF-FB9053EB5CDB}" srcOrd="5" destOrd="0" presId="urn:microsoft.com/office/officeart/2008/layout/HorizontalMultiLevelHierarchy"/>
    <dgm:cxn modelId="{F7B3B5C7-9427-4928-BADE-804E5E5DC013}" type="presParOf" srcId="{F0A48850-416D-4102-95FF-FB9053EB5CDB}" destId="{9966AFA5-F249-4A9D-81AE-E9D163BB9204}" srcOrd="0" destOrd="0" presId="urn:microsoft.com/office/officeart/2008/layout/HorizontalMultiLevelHierarchy"/>
    <dgm:cxn modelId="{43BD8894-490B-420D-AB3D-59504EA09FE2}" type="presParOf" srcId="{F0A48850-416D-4102-95FF-FB9053EB5CDB}" destId="{2C4F2E08-BD5E-422B-83C7-35854990DD5F}" srcOrd="1" destOrd="0" presId="urn:microsoft.com/office/officeart/2008/layout/HorizontalMultiLevelHierarchy"/>
    <dgm:cxn modelId="{8EC7ED4B-E4E9-499C-A5F4-FE5AFF328FE2}" type="presParOf" srcId="{0890BE76-E1FA-488A-9F9B-B13801166EE1}" destId="{77902A68-272E-4FB6-A558-840576F7966F}" srcOrd="6" destOrd="0" presId="urn:microsoft.com/office/officeart/2008/layout/HorizontalMultiLevelHierarchy"/>
    <dgm:cxn modelId="{B84F720B-3D5E-4940-8460-167DFF979B3E}" type="presParOf" srcId="{77902A68-272E-4FB6-A558-840576F7966F}" destId="{B88D22E2-9D89-4737-81FD-BCA32C89CCDB}" srcOrd="0" destOrd="0" presId="urn:microsoft.com/office/officeart/2008/layout/HorizontalMultiLevelHierarchy"/>
    <dgm:cxn modelId="{71BE76BD-FAA3-4607-A3C1-8A900610C0BF}" type="presParOf" srcId="{0890BE76-E1FA-488A-9F9B-B13801166EE1}" destId="{BEFF5A66-658A-4C05-95D0-41A87B1D71B4}" srcOrd="7" destOrd="0" presId="urn:microsoft.com/office/officeart/2008/layout/HorizontalMultiLevelHierarchy"/>
    <dgm:cxn modelId="{EF04873E-F4E2-4DB5-B847-C8317321A36C}" type="presParOf" srcId="{BEFF5A66-658A-4C05-95D0-41A87B1D71B4}" destId="{CB44A37B-EF79-4088-864E-533F6454E11F}" srcOrd="0" destOrd="0" presId="urn:microsoft.com/office/officeart/2008/layout/HorizontalMultiLevelHierarchy"/>
    <dgm:cxn modelId="{608D499D-B8B5-4E37-97B6-7EC5A6295594}" type="presParOf" srcId="{BEFF5A66-658A-4C05-95D0-41A87B1D71B4}" destId="{595FC82E-B43D-4967-8D7E-7890D7D6E8F8}" srcOrd="1" destOrd="0" presId="urn:microsoft.com/office/officeart/2008/layout/HorizontalMultiLevelHierarchy"/>
    <dgm:cxn modelId="{562E27A8-0608-4A6A-92ED-5BE3A9FCC5B5}" type="presParOf" srcId="{0890BE76-E1FA-488A-9F9B-B13801166EE1}" destId="{CD391C11-144E-4F3C-8802-642BA7DD4AD0}" srcOrd="8" destOrd="0" presId="urn:microsoft.com/office/officeart/2008/layout/HorizontalMultiLevelHierarchy"/>
    <dgm:cxn modelId="{F5391ADA-D4B7-4844-81D7-3A0B2D16B67E}" type="presParOf" srcId="{CD391C11-144E-4F3C-8802-642BA7DD4AD0}" destId="{D88AAF5B-9398-4923-83BD-AAE03056D128}" srcOrd="0" destOrd="0" presId="urn:microsoft.com/office/officeart/2008/layout/HorizontalMultiLevelHierarchy"/>
    <dgm:cxn modelId="{7537BCBF-D734-4E20-9E6D-55E0453C15C6}" type="presParOf" srcId="{0890BE76-E1FA-488A-9F9B-B13801166EE1}" destId="{BEADACB5-DA6E-431F-A5EF-FEEB256CA7EB}" srcOrd="9" destOrd="0" presId="urn:microsoft.com/office/officeart/2008/layout/HorizontalMultiLevelHierarchy"/>
    <dgm:cxn modelId="{62503F6C-8746-4ED9-95AB-2A1EDA838C0E}" type="presParOf" srcId="{BEADACB5-DA6E-431F-A5EF-FEEB256CA7EB}" destId="{D3E02384-05D7-4B77-88AB-47530167816E}" srcOrd="0" destOrd="0" presId="urn:microsoft.com/office/officeart/2008/layout/HorizontalMultiLevelHierarchy"/>
    <dgm:cxn modelId="{9F5F202C-C6A9-44F0-B259-608256BF7948}" type="presParOf" srcId="{BEADACB5-DA6E-431F-A5EF-FEEB256CA7EB}" destId="{76196976-45AF-40C6-8762-04ECB3446429}" srcOrd="1" destOrd="0" presId="urn:microsoft.com/office/officeart/2008/layout/HorizontalMultiLevelHierarchy"/>
    <dgm:cxn modelId="{CE414E28-F922-4BFC-8DC0-40656BE6A3AC}" type="presParOf" srcId="{0890BE76-E1FA-488A-9F9B-B13801166EE1}" destId="{6CD5E960-CC74-45A9-B6B0-85DCBF1ED3E1}" srcOrd="10" destOrd="0" presId="urn:microsoft.com/office/officeart/2008/layout/HorizontalMultiLevelHierarchy"/>
    <dgm:cxn modelId="{07E7002C-7002-4277-99F3-69A76E8C617D}" type="presParOf" srcId="{6CD5E960-CC74-45A9-B6B0-85DCBF1ED3E1}" destId="{9C1AE571-FDAC-4982-B695-8B76A57E34C3}" srcOrd="0" destOrd="0" presId="urn:microsoft.com/office/officeart/2008/layout/HorizontalMultiLevelHierarchy"/>
    <dgm:cxn modelId="{A304D6AB-A18B-4F88-A700-9E8A12CE17CB}" type="presParOf" srcId="{0890BE76-E1FA-488A-9F9B-B13801166EE1}" destId="{A51DBD56-0315-43CE-A584-5C7423D92A98}" srcOrd="11" destOrd="0" presId="urn:microsoft.com/office/officeart/2008/layout/HorizontalMultiLevelHierarchy"/>
    <dgm:cxn modelId="{F3699A26-14A2-49F5-ACFA-E6DDA57D68D1}" type="presParOf" srcId="{A51DBD56-0315-43CE-A584-5C7423D92A98}" destId="{7AF91904-3A15-4DB5-A3BA-09423A2580A4}" srcOrd="0" destOrd="0" presId="urn:microsoft.com/office/officeart/2008/layout/HorizontalMultiLevelHierarchy"/>
    <dgm:cxn modelId="{ACCA09D7-7979-4634-BC5F-D325545CEEFB}" type="presParOf" srcId="{A51DBD56-0315-43CE-A584-5C7423D92A98}" destId="{B02C3F92-BDB2-45E5-8BBC-CA986CA43E7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FCD78-F7A9-4261-AE83-0BAFCCD3A70D}">
      <dsp:nvSpPr>
        <dsp:cNvPr id="0" name=""/>
        <dsp:cNvSpPr/>
      </dsp:nvSpPr>
      <dsp:spPr>
        <a:xfrm>
          <a:off x="0" y="0"/>
          <a:ext cx="3286125" cy="40809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Alternatief voor uithuisplaatsing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400" kern="1200" dirty="0"/>
        </a:p>
        <a:p>
          <a:pPr marL="0" lvl="0" indent="0" algn="l" defTabSz="1066800"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1550770"/>
        <a:ext cx="3286125" cy="2448584"/>
      </dsp:txXfrm>
    </dsp:sp>
    <dsp:sp modelId="{76162C40-0EC7-42EC-832D-5E028C4F1C1F}">
      <dsp:nvSpPr>
        <dsp:cNvPr id="0" name=""/>
        <dsp:cNvSpPr/>
      </dsp:nvSpPr>
      <dsp:spPr>
        <a:xfrm>
          <a:off x="1030916" y="408097"/>
          <a:ext cx="1224292" cy="12242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451" tIns="12700" rIns="9545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10209" y="587390"/>
        <a:ext cx="865706" cy="865706"/>
      </dsp:txXfrm>
    </dsp:sp>
    <dsp:sp modelId="{7CCFF563-78DF-4F45-80B8-6A4708BD99EA}">
      <dsp:nvSpPr>
        <dsp:cNvPr id="0" name=""/>
        <dsp:cNvSpPr/>
      </dsp:nvSpPr>
      <dsp:spPr>
        <a:xfrm>
          <a:off x="0" y="4080902"/>
          <a:ext cx="3286125" cy="7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462CB-5C47-438D-BFF7-D5F7D041CCB2}">
      <dsp:nvSpPr>
        <dsp:cNvPr id="0" name=""/>
        <dsp:cNvSpPr/>
      </dsp:nvSpPr>
      <dsp:spPr>
        <a:xfrm>
          <a:off x="3614737" y="0"/>
          <a:ext cx="3286125" cy="4080974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Meer </a:t>
          </a:r>
          <a:r>
            <a:rPr lang="en-US" sz="2400" kern="1200" dirty="0" err="1"/>
            <a:t>effectieve</a:t>
          </a:r>
          <a:r>
            <a:rPr lang="en-US" sz="2400" kern="1200" dirty="0"/>
            <a:t> </a:t>
          </a:r>
          <a:r>
            <a:rPr lang="en-US" sz="2400" kern="1200" dirty="0" err="1"/>
            <a:t>behandeling</a:t>
          </a:r>
          <a:r>
            <a:rPr lang="en-US" sz="2400" kern="1200" dirty="0"/>
            <a:t> </a:t>
          </a:r>
          <a:r>
            <a:rPr lang="en-US" sz="2400" kern="1200" dirty="0" err="1"/>
            <a:t>jongere</a:t>
          </a:r>
          <a:r>
            <a:rPr lang="en-US" sz="2400" kern="1200" dirty="0"/>
            <a:t> &amp; </a:t>
          </a:r>
          <a:r>
            <a:rPr lang="en-US" sz="2400" kern="1200" dirty="0" err="1"/>
            <a:t>gezin</a:t>
          </a:r>
          <a:endParaRPr lang="en-US" sz="2400" kern="1200" dirty="0"/>
        </a:p>
      </dsp:txBody>
      <dsp:txXfrm>
        <a:off x="3614737" y="1550770"/>
        <a:ext cx="3286125" cy="2448584"/>
      </dsp:txXfrm>
    </dsp:sp>
    <dsp:sp modelId="{D77DFC59-D750-46C5-8FBB-7CED1295D972}">
      <dsp:nvSpPr>
        <dsp:cNvPr id="0" name=""/>
        <dsp:cNvSpPr/>
      </dsp:nvSpPr>
      <dsp:spPr>
        <a:xfrm>
          <a:off x="4645653" y="408097"/>
          <a:ext cx="1224292" cy="1224292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451" tIns="12700" rIns="9545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824946" y="587390"/>
        <a:ext cx="865706" cy="865706"/>
      </dsp:txXfrm>
    </dsp:sp>
    <dsp:sp modelId="{F2ABD7E6-7597-47DE-A728-1A6AF73F33F8}">
      <dsp:nvSpPr>
        <dsp:cNvPr id="0" name=""/>
        <dsp:cNvSpPr/>
      </dsp:nvSpPr>
      <dsp:spPr>
        <a:xfrm>
          <a:off x="3614737" y="4080902"/>
          <a:ext cx="3286125" cy="7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08164-3253-4A56-B97F-2F3004B9A27A}">
      <dsp:nvSpPr>
        <dsp:cNvPr id="0" name=""/>
        <dsp:cNvSpPr/>
      </dsp:nvSpPr>
      <dsp:spPr>
        <a:xfrm>
          <a:off x="7229475" y="0"/>
          <a:ext cx="3286125" cy="408097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De transformatie -doelen</a:t>
          </a:r>
          <a:endParaRPr lang="en-US" sz="2400" kern="1200" dirty="0"/>
        </a:p>
      </dsp:txBody>
      <dsp:txXfrm>
        <a:off x="7229475" y="1550770"/>
        <a:ext cx="3286125" cy="2448584"/>
      </dsp:txXfrm>
    </dsp:sp>
    <dsp:sp modelId="{514A7D2E-8212-4DE1-9BFC-98790DD31A8F}">
      <dsp:nvSpPr>
        <dsp:cNvPr id="0" name=""/>
        <dsp:cNvSpPr/>
      </dsp:nvSpPr>
      <dsp:spPr>
        <a:xfrm>
          <a:off x="8260391" y="408097"/>
          <a:ext cx="1224292" cy="1224292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451" tIns="12700" rIns="9545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39684" y="587390"/>
        <a:ext cx="865706" cy="865706"/>
      </dsp:txXfrm>
    </dsp:sp>
    <dsp:sp modelId="{F3EF9788-7E52-4427-84E4-992E922DE639}">
      <dsp:nvSpPr>
        <dsp:cNvPr id="0" name=""/>
        <dsp:cNvSpPr/>
      </dsp:nvSpPr>
      <dsp:spPr>
        <a:xfrm>
          <a:off x="7229475" y="4080902"/>
          <a:ext cx="3286125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5E960-CC74-45A9-B6B0-85DCBF1ED3E1}">
      <dsp:nvSpPr>
        <dsp:cNvPr id="0" name=""/>
        <dsp:cNvSpPr/>
      </dsp:nvSpPr>
      <dsp:spPr>
        <a:xfrm>
          <a:off x="2967367" y="2709333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2334451"/>
              </a:lnTo>
              <a:lnTo>
                <a:pt x="490048" y="23344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3152758" y="3816926"/>
        <a:ext cx="119266" cy="119266"/>
      </dsp:txXfrm>
    </dsp:sp>
    <dsp:sp modelId="{CD391C11-144E-4F3C-8802-642BA7DD4AD0}">
      <dsp:nvSpPr>
        <dsp:cNvPr id="0" name=""/>
        <dsp:cNvSpPr/>
      </dsp:nvSpPr>
      <dsp:spPr>
        <a:xfrm>
          <a:off x="2967367" y="2709333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1400671"/>
              </a:lnTo>
              <a:lnTo>
                <a:pt x="490048" y="140067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175293" y="3372571"/>
        <a:ext cx="74196" cy="74196"/>
      </dsp:txXfrm>
    </dsp:sp>
    <dsp:sp modelId="{77902A68-272E-4FB6-A558-840576F7966F}">
      <dsp:nvSpPr>
        <dsp:cNvPr id="0" name=""/>
        <dsp:cNvSpPr/>
      </dsp:nvSpPr>
      <dsp:spPr>
        <a:xfrm>
          <a:off x="2967367" y="270933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466890"/>
              </a:lnTo>
              <a:lnTo>
                <a:pt x="490048" y="46689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195470" y="2925857"/>
        <a:ext cx="33842" cy="33842"/>
      </dsp:txXfrm>
    </dsp:sp>
    <dsp:sp modelId="{258D9C6C-1C5A-4CC9-8793-920F95E4C063}">
      <dsp:nvSpPr>
        <dsp:cNvPr id="0" name=""/>
        <dsp:cNvSpPr/>
      </dsp:nvSpPr>
      <dsp:spPr>
        <a:xfrm>
          <a:off x="2967367" y="224244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466890"/>
              </a:moveTo>
              <a:lnTo>
                <a:pt x="245024" y="466890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195470" y="2458966"/>
        <a:ext cx="33842" cy="33842"/>
      </dsp:txXfrm>
    </dsp:sp>
    <dsp:sp modelId="{794D6DA4-0C04-473C-BEE4-7C508D8BE0EB}">
      <dsp:nvSpPr>
        <dsp:cNvPr id="0" name=""/>
        <dsp:cNvSpPr/>
      </dsp:nvSpPr>
      <dsp:spPr>
        <a:xfrm>
          <a:off x="2967367" y="1308662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1400671"/>
              </a:moveTo>
              <a:lnTo>
                <a:pt x="245024" y="140067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3175293" y="1971899"/>
        <a:ext cx="74196" cy="74196"/>
      </dsp:txXfrm>
    </dsp:sp>
    <dsp:sp modelId="{08A67EAC-2A64-432E-A07D-3493D3F9DE03}">
      <dsp:nvSpPr>
        <dsp:cNvPr id="0" name=""/>
        <dsp:cNvSpPr/>
      </dsp:nvSpPr>
      <dsp:spPr>
        <a:xfrm>
          <a:off x="2967367" y="374881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2334451"/>
              </a:moveTo>
              <a:lnTo>
                <a:pt x="245024" y="233445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3152758" y="1482474"/>
        <a:ext cx="119266" cy="119266"/>
      </dsp:txXfrm>
    </dsp:sp>
    <dsp:sp modelId="{3E1D6CE4-07DC-42AA-A779-EC89DFDC1446}">
      <dsp:nvSpPr>
        <dsp:cNvPr id="0" name=""/>
        <dsp:cNvSpPr/>
      </dsp:nvSpPr>
      <dsp:spPr>
        <a:xfrm rot="16200000">
          <a:off x="628001" y="2335821"/>
          <a:ext cx="3931708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900" kern="1200" dirty="0" err="1"/>
            <a:t>JIMaanpak</a:t>
          </a:r>
          <a:endParaRPr lang="nl-NL" sz="4900" kern="1200" dirty="0"/>
        </a:p>
      </dsp:txBody>
      <dsp:txXfrm>
        <a:off x="628001" y="2335821"/>
        <a:ext cx="3931708" cy="747024"/>
      </dsp:txXfrm>
    </dsp:sp>
    <dsp:sp modelId="{E5BDCAAE-21B6-4BA8-ABFF-29C580410482}">
      <dsp:nvSpPr>
        <dsp:cNvPr id="0" name=""/>
        <dsp:cNvSpPr/>
      </dsp:nvSpPr>
      <dsp:spPr>
        <a:xfrm>
          <a:off x="3457416" y="1369"/>
          <a:ext cx="2450240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Jongeren </a:t>
          </a:r>
        </a:p>
      </dsp:txBody>
      <dsp:txXfrm>
        <a:off x="3457416" y="1369"/>
        <a:ext cx="2450240" cy="747024"/>
      </dsp:txXfrm>
    </dsp:sp>
    <dsp:sp modelId="{6A641302-2A25-48AE-B896-B074B33EE819}">
      <dsp:nvSpPr>
        <dsp:cNvPr id="0" name=""/>
        <dsp:cNvSpPr/>
      </dsp:nvSpPr>
      <dsp:spPr>
        <a:xfrm>
          <a:off x="3457416" y="935150"/>
          <a:ext cx="2450240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Ouders</a:t>
          </a:r>
        </a:p>
      </dsp:txBody>
      <dsp:txXfrm>
        <a:off x="3457416" y="935150"/>
        <a:ext cx="2450240" cy="747024"/>
      </dsp:txXfrm>
    </dsp:sp>
    <dsp:sp modelId="{9966AFA5-F249-4A9D-81AE-E9D163BB9204}">
      <dsp:nvSpPr>
        <dsp:cNvPr id="0" name=""/>
        <dsp:cNvSpPr/>
      </dsp:nvSpPr>
      <dsp:spPr>
        <a:xfrm>
          <a:off x="3457416" y="1868930"/>
          <a:ext cx="2450240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 err="1"/>
            <a:t>JIMs</a:t>
          </a:r>
          <a:endParaRPr lang="nl-NL" sz="3500" kern="1200" dirty="0"/>
        </a:p>
      </dsp:txBody>
      <dsp:txXfrm>
        <a:off x="3457416" y="1868930"/>
        <a:ext cx="2450240" cy="747024"/>
      </dsp:txXfrm>
    </dsp:sp>
    <dsp:sp modelId="{CB44A37B-EF79-4088-864E-533F6454E11F}">
      <dsp:nvSpPr>
        <dsp:cNvPr id="0" name=""/>
        <dsp:cNvSpPr/>
      </dsp:nvSpPr>
      <dsp:spPr>
        <a:xfrm>
          <a:off x="3457416" y="2802711"/>
          <a:ext cx="2450240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Professionals</a:t>
          </a:r>
        </a:p>
      </dsp:txBody>
      <dsp:txXfrm>
        <a:off x="3457416" y="2802711"/>
        <a:ext cx="2450240" cy="747024"/>
      </dsp:txXfrm>
    </dsp:sp>
    <dsp:sp modelId="{D3E02384-05D7-4B77-88AB-47530167816E}">
      <dsp:nvSpPr>
        <dsp:cNvPr id="0" name=""/>
        <dsp:cNvSpPr/>
      </dsp:nvSpPr>
      <dsp:spPr>
        <a:xfrm>
          <a:off x="3457416" y="3736492"/>
          <a:ext cx="2450240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Organisaties</a:t>
          </a:r>
        </a:p>
      </dsp:txBody>
      <dsp:txXfrm>
        <a:off x="3457416" y="3736492"/>
        <a:ext cx="2450240" cy="747024"/>
      </dsp:txXfrm>
    </dsp:sp>
    <dsp:sp modelId="{7AF91904-3A15-4DB5-A3BA-09423A2580A4}">
      <dsp:nvSpPr>
        <dsp:cNvPr id="0" name=""/>
        <dsp:cNvSpPr/>
      </dsp:nvSpPr>
      <dsp:spPr>
        <a:xfrm>
          <a:off x="3457416" y="4670273"/>
          <a:ext cx="2450240" cy="74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Gemeenten</a:t>
          </a:r>
        </a:p>
      </dsp:txBody>
      <dsp:txXfrm>
        <a:off x="3457416" y="4670273"/>
        <a:ext cx="2450240" cy="747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A3F7D-7600-48BF-AAA6-59E1DF7E7B36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E83DB-9B27-4A43-B4A4-B842F848CB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2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72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E83DB-9B27-4A43-B4A4-B842F848CB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02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Om misverstanden te voorkomen leg ik altijd uit dat er 3 ‘sporen’ van JIM zijn.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3E798-307D-9641-9FE5-EC2CA9690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53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gaat over de legitimiteit en bestaansrecht van JIM. Kun je uitleggen waarom het er nu nog toe doet? Denk het wel: Onderzoeken tonen aan dat het met de transformatie niet opschiet in de jeugdzorg. Weinig innovatie, meer jongeren in zorg (van 10 naar 12%), evenveel (in 2018 zelfs meer) uithuisplaatsingen als in 2014.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3E798-307D-9641-9FE5-EC2CA9690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056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heeft iets kunnen veranderen aan zichzelf?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68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Vertrouwen geeft ruimte tot verandering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38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Sociaal netwerk versterkt wel bevinden en gezondheid.  Oefening vervolgen.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326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Sociaal </a:t>
            </a:r>
            <a:r>
              <a:rPr lang="nl-NL" dirty="0" err="1"/>
              <a:t>nerwerk</a:t>
            </a:r>
            <a:r>
              <a:rPr lang="nl-NL" dirty="0"/>
              <a:t> vragen we uit.</a:t>
            </a:r>
          </a:p>
          <a:p>
            <a:r>
              <a:rPr lang="nl-NL" dirty="0"/>
              <a:t>We bieden vertrouwen, hopen op een klik</a:t>
            </a:r>
          </a:p>
          <a:p>
            <a:r>
              <a:rPr lang="nl-NL" dirty="0"/>
              <a:t>In de hoop dat men veranderd.</a:t>
            </a:r>
          </a:p>
          <a:p>
            <a:r>
              <a:rPr lang="nl-NL" dirty="0"/>
              <a:t>Eigenschappen van een goede hulpverlener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08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Methodes die werkzaam zijn. Methodieken Tools, Handvaten!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51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E83DB-9B27-4A43-B4A4-B842F848CB5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27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74C28E-B9A3-E64C-A92C-1C3FBE7D8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59" t="646" r="189"/>
          <a:stretch/>
        </p:blipFill>
        <p:spPr>
          <a:xfrm>
            <a:off x="-12536" y="7952"/>
            <a:ext cx="12192000" cy="6957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7DC29-5EAC-8546-929E-2486098D0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5A85D-8E38-104A-8572-F065B61CE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407" b="59551"/>
          <a:stretch/>
        </p:blipFill>
        <p:spPr>
          <a:xfrm>
            <a:off x="10026776" y="-1025052"/>
            <a:ext cx="3054001" cy="16281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8A4659-7140-1940-B631-D48A9376F332}"/>
              </a:ext>
            </a:extLst>
          </p:cNvPr>
          <p:cNvCxnSpPr>
            <a:cxnSpLocks/>
          </p:cNvCxnSpPr>
          <p:nvPr userDrawn="1"/>
        </p:nvCxnSpPr>
        <p:spPr>
          <a:xfrm>
            <a:off x="839417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9D178D-65A4-5A40-A041-491FF4CAE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596950"/>
            <a:ext cx="4716016" cy="806390"/>
          </a:xfrm>
          <a:prstGeom prst="rect">
            <a:avLst/>
          </a:prstGeom>
        </p:spPr>
        <p:txBody>
          <a:bodyPr anchor="b"/>
          <a:lstStyle>
            <a:lvl1pPr algn="l">
              <a:defRPr sz="5999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a.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D8A7A-1977-5841-902B-934D907D94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42088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799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132" indent="0" algn="ctr">
              <a:buNone/>
              <a:defRPr sz="2000"/>
            </a:lvl2pPr>
            <a:lvl3pPr marL="914263" indent="0" algn="ctr">
              <a:buNone/>
              <a:defRPr sz="1800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6B8FD-E79A-DA43-A046-AA2335DCB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4350" y="5941510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997B-65D2-AE46-985C-08634598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815" y="1484313"/>
            <a:ext cx="10515600" cy="545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A76CC5-7959-834E-B89F-4607AE489A2C}"/>
              </a:ext>
            </a:extLst>
          </p:cNvPr>
          <p:cNvSpPr/>
          <p:nvPr userDrawn="1"/>
        </p:nvSpPr>
        <p:spPr>
          <a:xfrm>
            <a:off x="839789" y="2456656"/>
            <a:ext cx="3646427" cy="3646427"/>
          </a:xfrm>
          <a:prstGeom prst="ellipse">
            <a:avLst/>
          </a:prstGeom>
          <a:solidFill>
            <a:srgbClr val="EEE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14790-4ECB-D04D-B464-2F127D1AE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6C121-EFB1-EA46-979F-91D6179E4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700" y="1484313"/>
            <a:ext cx="792088" cy="4751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FEFE44-2C90-8D4C-8105-8BA7D08F45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809312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D93DE5B-7C79-E94B-B0E5-ADB289A23DF9}"/>
              </a:ext>
            </a:extLst>
          </p:cNvPr>
          <p:cNvSpPr/>
          <p:nvPr userDrawn="1"/>
        </p:nvSpPr>
        <p:spPr>
          <a:xfrm>
            <a:off x="6106616" y="2595989"/>
            <a:ext cx="3646427" cy="3646427"/>
          </a:xfrm>
          <a:prstGeom prst="ellipse">
            <a:avLst/>
          </a:prstGeom>
          <a:solidFill>
            <a:srgbClr val="EEE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CA449-3347-9A45-9664-E3331CE1A3B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 rot="16200000">
            <a:off x="1691864" y="3103993"/>
            <a:ext cx="1942274" cy="3024336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1 . In groepjes van 4 oefenen met een (fictieve) casus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AD80A-3567-F249-A47D-2EDC92A2EF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  <p:sp>
        <p:nvSpPr>
          <p:cNvPr id="15" name="Vertical Text Placeholder 2">
            <a:extLst>
              <a:ext uri="{FF2B5EF4-FFF2-40B4-BE49-F238E27FC236}">
                <a16:creationId xmlns:a16="http://schemas.microsoft.com/office/drawing/2014/main" id="{04DBF48A-F8F1-654D-8DCE-38C7FEBBB259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 rot="16200000">
            <a:off x="6958691" y="3103993"/>
            <a:ext cx="1942274" cy="3024336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2 . In groepjes van 4 oefenen met een (fictieve) casus</a:t>
            </a:r>
          </a:p>
        </p:txBody>
      </p:sp>
    </p:spTree>
    <p:extLst>
      <p:ext uri="{BB962C8B-B14F-4D97-AF65-F5344CB8AC3E}">
        <p14:creationId xmlns:p14="http://schemas.microsoft.com/office/powerpoint/2010/main" val="3305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1872-F7EA-5940-A329-FDB2608EE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679"/>
            <a:ext cx="10515600" cy="52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2 </a:t>
            </a:r>
            <a:r>
              <a:rPr lang="en-US" dirty="0" err="1"/>
              <a:t>kollommen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32DC0-383E-7C45-8D2E-763CD002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41C56-0A98-2F4B-B64A-D437836A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F9A79-2AC0-BC46-8F6D-440F7DB66DBA}"/>
              </a:ext>
            </a:extLst>
          </p:cNvPr>
          <p:cNvCxnSpPr>
            <a:cxnSpLocks/>
          </p:cNvCxnSpPr>
          <p:nvPr userDrawn="1"/>
        </p:nvCxnSpPr>
        <p:spPr>
          <a:xfrm>
            <a:off x="839417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AC9221-A6DD-4548-BA5D-A6241E166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AEFA3B-64B9-6041-AE5E-961D286B064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8200" y="1844823"/>
            <a:ext cx="5185792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BDD61E3-F9C0-C343-A4F4-85247FF929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8009" y="1844823"/>
            <a:ext cx="5182033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 err="1"/>
              <a:t>Programma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4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1872-F7EA-5940-A329-FDB2608EE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679"/>
            <a:ext cx="10515600" cy="52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3 </a:t>
            </a:r>
            <a:r>
              <a:rPr lang="en-US" dirty="0" err="1"/>
              <a:t>kollommen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32DC0-383E-7C45-8D2E-763CD002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41C56-0A98-2F4B-B64A-D437836A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F9A79-2AC0-BC46-8F6D-440F7DB66DBA}"/>
              </a:ext>
            </a:extLst>
          </p:cNvPr>
          <p:cNvCxnSpPr>
            <a:cxnSpLocks/>
          </p:cNvCxnSpPr>
          <p:nvPr userDrawn="1"/>
        </p:nvCxnSpPr>
        <p:spPr>
          <a:xfrm>
            <a:off x="839417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AC9221-A6DD-4548-BA5D-A6241E166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AEFA3B-64B9-6041-AE5E-961D286B064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8200" y="1844823"/>
            <a:ext cx="3529608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BDD61E3-F9C0-C343-A4F4-85247FF929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03812" y="1844823"/>
            <a:ext cx="3456384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 err="1"/>
              <a:t>Programma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589F96E-C6C4-7B40-BDA7-229E354112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96200" y="1844824"/>
            <a:ext cx="3460390" cy="28083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/>
              <a:t>Doel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8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D909-94BE-0B43-9AFE-FCD60138B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3876"/>
            <a:ext cx="11353800" cy="6612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Veranderbereidheid</a:t>
            </a:r>
            <a:r>
              <a:rPr lang="en-US" dirty="0"/>
              <a:t> – </a:t>
            </a:r>
            <a:r>
              <a:rPr lang="en-US" dirty="0" err="1"/>
              <a:t>voorbeeld</a:t>
            </a:r>
            <a:r>
              <a:rPr lang="en-US" dirty="0"/>
              <a:t> diagram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2D3DF-591B-F546-B2E1-ED828B46F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A2D90-2B6E-9C48-AC4A-CF7952741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53876"/>
            <a:ext cx="792088" cy="4751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FA849A-9AEF-104C-9CFB-B95912E8ACF5}"/>
              </a:ext>
            </a:extLst>
          </p:cNvPr>
          <p:cNvCxnSpPr>
            <a:cxnSpLocks/>
          </p:cNvCxnSpPr>
          <p:nvPr userDrawn="1"/>
        </p:nvCxnSpPr>
        <p:spPr>
          <a:xfrm>
            <a:off x="839417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9BAC2-142C-9645-9731-33DE00662DDE}"/>
              </a:ext>
            </a:extLst>
          </p:cNvPr>
          <p:cNvSpPr/>
          <p:nvPr userDrawn="1"/>
        </p:nvSpPr>
        <p:spPr>
          <a:xfrm>
            <a:off x="8110996" y="1695757"/>
            <a:ext cx="3241216" cy="3749468"/>
          </a:xfrm>
          <a:prstGeom prst="rect">
            <a:avLst/>
          </a:prstGeom>
          <a:solidFill>
            <a:srgbClr val="EEE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03D2DE-01CF-0147-A14F-3068F3E522C2}"/>
              </a:ext>
            </a:extLst>
          </p:cNvPr>
          <p:cNvSpPr/>
          <p:nvPr userDrawn="1"/>
        </p:nvSpPr>
        <p:spPr>
          <a:xfrm>
            <a:off x="4474598" y="1695757"/>
            <a:ext cx="3241216" cy="3749468"/>
          </a:xfrm>
          <a:prstGeom prst="rect">
            <a:avLst/>
          </a:prstGeom>
          <a:solidFill>
            <a:srgbClr val="66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EC232-D300-7F46-BC66-5A39B3B55530}"/>
              </a:ext>
            </a:extLst>
          </p:cNvPr>
          <p:cNvSpPr/>
          <p:nvPr userDrawn="1"/>
        </p:nvSpPr>
        <p:spPr>
          <a:xfrm>
            <a:off x="838200" y="1695757"/>
            <a:ext cx="3241216" cy="3749468"/>
          </a:xfrm>
          <a:prstGeom prst="rect">
            <a:avLst/>
          </a:prstGeom>
          <a:solidFill>
            <a:srgbClr val="4E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F066C5-1AFC-BE4D-A1C4-CF3BD3F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7EEAC93-0BBC-1C42-9C2C-592D2503F9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937" y="1830917"/>
            <a:ext cx="3179742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3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Tx/>
              <a:buNone/>
              <a:tabLst/>
              <a:defRPr sz="1400" b="0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 dirty="0"/>
              <a:t>1. Wil </a:t>
            </a:r>
            <a:r>
              <a:rPr lang="en-US" dirty="0" err="1"/>
              <a:t>veranderen</a:t>
            </a:r>
            <a:r>
              <a:rPr lang="en-US" dirty="0"/>
              <a:t>,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hoe</a:t>
            </a:r>
          </a:p>
          <a:p>
            <a:pPr lvl="0"/>
            <a:r>
              <a:rPr lang="en-US" dirty="0"/>
              <a:t>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&lt;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+</a:t>
            </a:r>
          </a:p>
          <a:p>
            <a:pPr lvl="0"/>
            <a:r>
              <a:rPr lang="en-US" dirty="0"/>
              <a:t>...............................................................</a:t>
            </a:r>
          </a:p>
          <a:p>
            <a:pPr lvl="0"/>
            <a:r>
              <a:rPr lang="en-US" dirty="0" err="1"/>
              <a:t>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werken</a:t>
            </a:r>
            <a:r>
              <a:rPr lang="en-US" dirty="0"/>
              <a:t> met </a:t>
            </a:r>
            <a:r>
              <a:rPr lang="en-US" dirty="0" err="1"/>
              <a:t>adviezen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............................................................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CB53DC-7A31-9640-B94E-D190941818B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23068" y="1830917"/>
            <a:ext cx="3210479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defTabSz="914263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tabLst/>
              <a:defRPr sz="140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 dirty="0"/>
              <a:t>2. </a:t>
            </a:r>
            <a:r>
              <a:rPr lang="en-US" dirty="0" err="1"/>
              <a:t>Stagneert</a:t>
            </a:r>
            <a:r>
              <a:rPr lang="en-US" dirty="0"/>
              <a:t> door </a:t>
            </a:r>
            <a:r>
              <a:rPr lang="en-US" dirty="0" err="1"/>
              <a:t>twijfel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=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 ?</a:t>
            </a:r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Indirecte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consensus </a:t>
            </a:r>
            <a:r>
              <a:rPr lang="en-US" dirty="0" err="1"/>
              <a:t>bereiken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  - </a:t>
            </a:r>
            <a:r>
              <a:rPr lang="en-US" dirty="0" err="1"/>
              <a:t>Verkennen</a:t>
            </a:r>
            <a:r>
              <a:rPr lang="en-US" dirty="0"/>
              <a:t> </a:t>
            </a:r>
            <a:r>
              <a:rPr lang="en-US" dirty="0" err="1"/>
              <a:t>stilstand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‘</a:t>
            </a:r>
            <a:r>
              <a:rPr lang="en-US" dirty="0" err="1"/>
              <a:t>laten</a:t>
            </a: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bestaan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B3480CE-0107-0A4A-9BAA-642E6666A2C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162205" y="1833034"/>
            <a:ext cx="3214174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377" algn="l" defTabSz="914263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tabLst/>
              <a:defRPr sz="140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 dirty="0"/>
              <a:t>3. Wil </a:t>
            </a:r>
            <a:r>
              <a:rPr lang="en-US" dirty="0" err="1"/>
              <a:t>veranderen</a:t>
            </a:r>
            <a:r>
              <a:rPr lang="en-US" dirty="0"/>
              <a:t>, maar </a:t>
            </a:r>
            <a:r>
              <a:rPr lang="en-US" dirty="0" err="1"/>
              <a:t>doet</a:t>
            </a:r>
            <a:r>
              <a:rPr lang="en-US" dirty="0"/>
              <a:t> </a:t>
            </a:r>
            <a:r>
              <a:rPr lang="en-US" dirty="0" err="1"/>
              <a:t>niet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&lt;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-</a:t>
            </a:r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Indirecte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weinig</a:t>
            </a:r>
            <a:r>
              <a:rPr lang="en-US" dirty="0"/>
              <a:t> </a:t>
            </a:r>
            <a:r>
              <a:rPr lang="en-US" dirty="0" err="1"/>
              <a:t>adviseren</a:t>
            </a:r>
            <a:r>
              <a:rPr lang="en-US" dirty="0"/>
              <a:t>, </a:t>
            </a:r>
            <a:r>
              <a:rPr lang="en-US" dirty="0" err="1"/>
              <a:t>indien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    </a:t>
            </a:r>
            <a:br>
              <a:rPr lang="en-US" dirty="0"/>
            </a:br>
            <a:r>
              <a:rPr lang="en-US" dirty="0"/>
              <a:t>  met </a:t>
            </a:r>
            <a:r>
              <a:rPr lang="en-US" dirty="0" err="1"/>
              <a:t>beperkingen</a:t>
            </a:r>
            <a:endParaRPr lang="en-US" dirty="0"/>
          </a:p>
          <a:p>
            <a:pPr lvl="0"/>
            <a:r>
              <a:rPr lang="en-US" dirty="0"/>
              <a:t>- </a:t>
            </a:r>
            <a:r>
              <a:rPr lang="en-US" dirty="0" err="1"/>
              <a:t>veranderen</a:t>
            </a:r>
            <a:r>
              <a:rPr lang="en-US" dirty="0"/>
              <a:t> </a:t>
            </a:r>
            <a:r>
              <a:rPr lang="en-US" dirty="0" err="1"/>
              <a:t>ontraden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25044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1_Two Content">
    <p:bg>
      <p:bgPr>
        <a:solidFill>
          <a:srgbClr val="EEE82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5363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"/>
              <a:buNone/>
              <a:defRPr sz="5999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6614" y="1593703"/>
            <a:ext cx="5189829" cy="55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" name="Google Shape;36;p5"/>
          <p:cNvSpPr/>
          <p:nvPr/>
        </p:nvSpPr>
        <p:spPr>
          <a:xfrm>
            <a:off x="4252970" y="1861956"/>
            <a:ext cx="4693801" cy="4693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r="37611" b="58875"/>
          <a:stretch/>
        </p:blipFill>
        <p:spPr>
          <a:xfrm>
            <a:off x="47329" y="650043"/>
            <a:ext cx="789285" cy="47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r="37611" b="58875"/>
          <a:stretch/>
        </p:blipFill>
        <p:spPr>
          <a:xfrm>
            <a:off x="10064764" y="-1033954"/>
            <a:ext cx="2727981" cy="1649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5"/>
          <p:cNvCxnSpPr/>
          <p:nvPr/>
        </p:nvCxnSpPr>
        <p:spPr>
          <a:xfrm>
            <a:off x="839417" y="1412776"/>
            <a:ext cx="11520909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4156" y="5948852"/>
            <a:ext cx="661643" cy="60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950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64424" y="6272787"/>
            <a:ext cx="3273552" cy="365125"/>
          </a:xfrm>
          <a:prstGeom prst="rect">
            <a:avLst/>
          </a:prstGeom>
        </p:spPr>
        <p:txBody>
          <a:bodyPr/>
          <a:lstStyle/>
          <a:p>
            <a:fld id="{895D35AB-2C1F-E349-9ED6-8C618A290B48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136" y="6272787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11128" y="6272787"/>
            <a:ext cx="640080" cy="365125"/>
          </a:xfrm>
          <a:prstGeom prst="rect">
            <a:avLst/>
          </a:prstGeom>
        </p:spPr>
        <p:txBody>
          <a:bodyPr/>
          <a:lstStyle/>
          <a:p>
            <a:fld id="{E55DBEEF-3CCB-974B-859C-ABC785868E11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43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70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9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rgbClr val="4E4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412B-D90C-B64C-9366-37C2953DF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1134"/>
            <a:ext cx="7994104" cy="7923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99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b.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CDD2C-A57F-0847-8F0F-6607CD0871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0549"/>
            <a:ext cx="10515600" cy="3746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9B78B-6D50-B045-9C7B-FB33DB30A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10010090" y="-1024581"/>
            <a:ext cx="3054001" cy="162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4510B-A7E7-ED4D-8D82-71E543166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08B91-2F7B-FB4F-ACB7-83D3C753F195}"/>
              </a:ext>
            </a:extLst>
          </p:cNvPr>
          <p:cNvCxnSpPr>
            <a:cxnSpLocks/>
          </p:cNvCxnSpPr>
          <p:nvPr userDrawn="1"/>
        </p:nvCxnSpPr>
        <p:spPr>
          <a:xfrm>
            <a:off x="839417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E1BE3-30A5-F749-B740-2D0E26EB5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350" y="5941510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80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62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65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35AB-2C1F-E349-9ED6-8C618A290B48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EEF-3CCB-974B-859C-ABC785868E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147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87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23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57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31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79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0EF6-B012-1E4D-9B0D-E7E342FE8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74" y="1484785"/>
            <a:ext cx="5976292" cy="499761"/>
          </a:xfrm>
          <a:prstGeom prst="rect">
            <a:avLst/>
          </a:prstGeom>
        </p:spPr>
        <p:txBody>
          <a:bodyPr anchor="b"/>
          <a:lstStyle>
            <a:lvl1pPr>
              <a:defRPr sz="31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Tussentitel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2e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CF3CE-C809-7746-84BA-120941F49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674" y="2564904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E4E6D"/>
                </a:solidFill>
              </a:defRPr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D3CD2-7ADE-8946-A12B-349E71AE2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F4A9F-C28E-8142-8218-49BD602DC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3FD5E-5DAE-3E42-B502-8308CFD5158C}"/>
              </a:ext>
            </a:extLst>
          </p:cNvPr>
          <p:cNvCxnSpPr>
            <a:cxnSpLocks/>
          </p:cNvCxnSpPr>
          <p:nvPr userDrawn="1"/>
        </p:nvCxnSpPr>
        <p:spPr>
          <a:xfrm>
            <a:off x="839417" y="2060848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E2D97-C86D-1D4D-A593-9794B253C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1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54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66A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78A-2CC7-7E4D-91FE-ED106CE4D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12777"/>
            <a:ext cx="4616078" cy="989459"/>
          </a:xfrm>
          <a:prstGeom prst="rect">
            <a:avLst/>
          </a:prstGeom>
        </p:spPr>
        <p:txBody>
          <a:bodyPr anchor="b"/>
          <a:lstStyle>
            <a:lvl1pPr>
              <a:defRPr sz="599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c.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938F3-D816-E540-B7AC-8E0EBE997B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2402236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79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F4198-F82A-4E47-AE5D-A3D807EE4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733" b="60591"/>
          <a:stretch/>
        </p:blipFill>
        <p:spPr>
          <a:xfrm>
            <a:off x="0" y="1517754"/>
            <a:ext cx="846109" cy="483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1B3D9-D02B-9A48-B7A9-B26C11665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733" b="60591"/>
          <a:stretch/>
        </p:blipFill>
        <p:spPr>
          <a:xfrm>
            <a:off x="10056440" y="-1014732"/>
            <a:ext cx="2736304" cy="15634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69535D-771F-8B45-929B-3962EF38ACDA}"/>
              </a:ext>
            </a:extLst>
          </p:cNvPr>
          <p:cNvCxnSpPr>
            <a:cxnSpLocks/>
          </p:cNvCxnSpPr>
          <p:nvPr userDrawn="1"/>
        </p:nvCxnSpPr>
        <p:spPr>
          <a:xfrm>
            <a:off x="839417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63447-E4F1-8946-9CE1-659FBD091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155" y="5941511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3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0BB6-CAEA-814F-B451-217CE6881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484784"/>
            <a:ext cx="4320108" cy="57261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BD0D-3689-4743-9BA8-2DC7D98BE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5138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6AEB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F4AB1-AC56-824B-9A19-E17412C81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8286-4146-F74C-A75E-A36B44CC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E902B-75B5-2E43-91F3-4BE6D81CE4DB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520909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E167F-6981-C949-B8A8-AE21C71C5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7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74C28E-B9A3-E64C-A92C-1C3FBE7D8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59" t="646" r="189"/>
          <a:stretch/>
        </p:blipFill>
        <p:spPr>
          <a:xfrm>
            <a:off x="-12536" y="7952"/>
            <a:ext cx="12192000" cy="6957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7DC29-5EAC-8546-929E-2486098D0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5A85D-8E38-104A-8572-F065B61CE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407" b="59551"/>
          <a:stretch/>
        </p:blipFill>
        <p:spPr>
          <a:xfrm>
            <a:off x="10026775" y="-1025052"/>
            <a:ext cx="3054001" cy="16281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8A4659-7140-1940-B631-D48A9376F332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9D178D-65A4-5A40-A041-491FF4CAE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596950"/>
            <a:ext cx="4716016" cy="80639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a.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D8A7A-1977-5841-902B-934D907D94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42088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6B8FD-E79A-DA43-A046-AA2335DCB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4349" y="5941509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66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412B-D90C-B64C-9366-37C2953DF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1133"/>
            <a:ext cx="7994104" cy="7923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b.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CDD2C-A57F-0847-8F0F-6607CD0871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0549"/>
            <a:ext cx="10515600" cy="3746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9B78B-6D50-B045-9C7B-FB33DB30A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10010089" y="-1024581"/>
            <a:ext cx="3054001" cy="162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4510B-A7E7-ED4D-8D82-71E543166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08B91-2F7B-FB4F-ACB7-83D3C753F195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E1BE3-30A5-F749-B740-2D0E26EB5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349" y="5941509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65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78A-2CC7-7E4D-91FE-ED106CE4D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12776"/>
            <a:ext cx="4616078" cy="989459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c.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938F3-D816-E540-B7AC-8E0EBE997B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2402235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F4198-F82A-4E47-AE5D-A3D807EE4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733" b="60591"/>
          <a:stretch/>
        </p:blipFill>
        <p:spPr>
          <a:xfrm>
            <a:off x="0" y="1517754"/>
            <a:ext cx="846109" cy="483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1B3D9-D02B-9A48-B7A9-B26C11665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733" b="60591"/>
          <a:stretch/>
        </p:blipFill>
        <p:spPr>
          <a:xfrm>
            <a:off x="10056440" y="-1014732"/>
            <a:ext cx="2736304" cy="15634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69535D-771F-8B45-929B-3962EF38ACDA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63447-E4F1-8946-9CE1-659FBD091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154" y="5941510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6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D0F6-6D42-0B4B-9E22-E05A431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39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c.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0280-9494-CB47-8C5F-AC82C48835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4162" y="1507115"/>
            <a:ext cx="5189829" cy="553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C1515F-02F3-FE42-BD00-D05AFF513FE9}"/>
              </a:ext>
            </a:extLst>
          </p:cNvPr>
          <p:cNvSpPr/>
          <p:nvPr userDrawn="1"/>
        </p:nvSpPr>
        <p:spPr>
          <a:xfrm>
            <a:off x="4015011" y="1916832"/>
            <a:ext cx="4161978" cy="41619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19B56-8046-604E-9B7F-3531B5E0E8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12" b="58875"/>
          <a:stretch/>
        </p:blipFill>
        <p:spPr>
          <a:xfrm>
            <a:off x="47328" y="650043"/>
            <a:ext cx="789285" cy="477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7556E-8FA7-5544-A675-A9C7309D6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12" b="58875"/>
          <a:stretch/>
        </p:blipFill>
        <p:spPr>
          <a:xfrm>
            <a:off x="10064763" y="-1033955"/>
            <a:ext cx="2727981" cy="16495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B8A838-442A-2640-8FE3-64511E7DF06D}"/>
              </a:ext>
            </a:extLst>
          </p:cNvPr>
          <p:cNvCxnSpPr>
            <a:cxnSpLocks/>
          </p:cNvCxnSpPr>
          <p:nvPr userDrawn="1"/>
        </p:nvCxnSpPr>
        <p:spPr>
          <a:xfrm>
            <a:off x="839416" y="1412776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BEC9199-5EE8-8649-B6C3-D359C537AEB1}"/>
              </a:ext>
            </a:extLst>
          </p:cNvPr>
          <p:cNvSpPr/>
          <p:nvPr userDrawn="1"/>
        </p:nvSpPr>
        <p:spPr>
          <a:xfrm>
            <a:off x="834163" y="3044559"/>
            <a:ext cx="2747237" cy="274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78B30D-84B3-C746-9FD4-6E93C329B09B}"/>
              </a:ext>
            </a:extLst>
          </p:cNvPr>
          <p:cNvSpPr/>
          <p:nvPr userDrawn="1"/>
        </p:nvSpPr>
        <p:spPr>
          <a:xfrm>
            <a:off x="8590861" y="1869834"/>
            <a:ext cx="2747237" cy="274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905986-F134-D244-9F9B-C9895BF46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155" y="5948851"/>
            <a:ext cx="661643" cy="606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14255-1761-3344-8C1B-AF8827784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14" t="31101" r="50314" b="54199"/>
          <a:stretch/>
        </p:blipFill>
        <p:spPr>
          <a:xfrm>
            <a:off x="4673256" y="2649954"/>
            <a:ext cx="292766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016B-F5CE-4B46-82D6-131B7FE19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692" y="553286"/>
            <a:ext cx="10515600" cy="5710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beeld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3EA6-2C24-AB46-B5BB-544C18EDD7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416" y="1547750"/>
            <a:ext cx="4752527" cy="42828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4E4E6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038E6-024E-E849-8F5B-95CA7412391D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hape 95">
            <a:extLst>
              <a:ext uri="{FF2B5EF4-FFF2-40B4-BE49-F238E27FC236}">
                <a16:creationId xmlns:a16="http://schemas.microsoft.com/office/drawing/2014/main" id="{225A8E3C-F496-7546-A7BF-D8D8DC36C99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533" t="1163" r="3811" b="3492"/>
          <a:stretch/>
        </p:blipFill>
        <p:spPr>
          <a:xfrm>
            <a:off x="6111492" y="1500276"/>
            <a:ext cx="4377794" cy="43777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B6502-F276-C349-88E2-4C59D7EB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8A3D9-3E46-DC4E-BA5C-884B7B0B3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9C5D5D-35B2-FC4F-BE28-747B924C52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5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BBE6-02AA-914D-A83B-F418C7D6B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beelden</a:t>
            </a:r>
            <a:endParaRPr lang="nl-NL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F16AD6-8229-C444-BA5A-06264008B972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66C1FF-D61B-8640-A9DF-EDAA62D45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50EA4-1A64-A641-9AB7-8D106C755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9" name="Shape 95">
            <a:extLst>
              <a:ext uri="{FF2B5EF4-FFF2-40B4-BE49-F238E27FC236}">
                <a16:creationId xmlns:a16="http://schemas.microsoft.com/office/drawing/2014/main" id="{C057483D-9F4C-E542-A364-8423E6E2ADC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481" t="11513" r="-481" b="20487"/>
          <a:stretch/>
        </p:blipFill>
        <p:spPr>
          <a:xfrm>
            <a:off x="839416" y="2199555"/>
            <a:ext cx="4038600" cy="26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60" descr="foto.jpg">
            <a:extLst>
              <a:ext uri="{FF2B5EF4-FFF2-40B4-BE49-F238E27FC236}">
                <a16:creationId xmlns:a16="http://schemas.microsoft.com/office/drawing/2014/main" id="{BAE4978B-7688-0C44-B21A-2A5A3B64B8C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19562"/>
          <a:stretch/>
        </p:blipFill>
        <p:spPr>
          <a:xfrm>
            <a:off x="5227149" y="2216434"/>
            <a:ext cx="1702142" cy="261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7421FE-F7E3-A942-B93C-D35808885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780" b="-521"/>
          <a:stretch/>
        </p:blipFill>
        <p:spPr>
          <a:xfrm>
            <a:off x="7278424" y="2214224"/>
            <a:ext cx="4074160" cy="265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E6F822-7F54-DA41-8518-B18162993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86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0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78754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0EF6-B012-1E4D-9B0D-E7E342FE8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74" y="1484784"/>
            <a:ext cx="5976292" cy="499761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Tussentitel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2e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CF3CE-C809-7746-84BA-120941F49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674" y="2564904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E4E6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D3CD2-7ADE-8946-A12B-349E71AE2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F4A9F-C28E-8142-8218-49BD602DC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3FD5E-5DAE-3E42-B502-8308CFD5158C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E2D97-C86D-1D4D-A593-9794B253C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3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0BB6-CAEA-814F-B451-217CE6881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484784"/>
            <a:ext cx="4320108" cy="57261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BD0D-3689-4743-9BA8-2DC7D98BE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5138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6AEB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F4AB1-AC56-824B-9A19-E17412C81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8286-4146-F74C-A75E-A36B44CC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E902B-75B5-2E43-91F3-4BE6D81CE4DB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520909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E167F-6981-C949-B8A8-AE21C71C5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rgbClr val="EEE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D0F6-6D42-0B4B-9E22-E05A431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39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999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c.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0280-9494-CB47-8C5F-AC82C48835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4163" y="1507115"/>
            <a:ext cx="5189829" cy="553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C1515F-02F3-FE42-BD00-D05AFF513FE9}"/>
              </a:ext>
            </a:extLst>
          </p:cNvPr>
          <p:cNvSpPr/>
          <p:nvPr userDrawn="1"/>
        </p:nvSpPr>
        <p:spPr>
          <a:xfrm>
            <a:off x="4015011" y="1916832"/>
            <a:ext cx="4161978" cy="41619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19B56-8046-604E-9B7F-3531B5E0E8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12" b="58875"/>
          <a:stretch/>
        </p:blipFill>
        <p:spPr>
          <a:xfrm>
            <a:off x="47329" y="650043"/>
            <a:ext cx="789285" cy="477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7556E-8FA7-5544-A675-A9C7309D6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12" b="58875"/>
          <a:stretch/>
        </p:blipFill>
        <p:spPr>
          <a:xfrm>
            <a:off x="10064764" y="-1033954"/>
            <a:ext cx="2727981" cy="16495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B8A838-442A-2640-8FE3-64511E7DF06D}"/>
              </a:ext>
            </a:extLst>
          </p:cNvPr>
          <p:cNvCxnSpPr>
            <a:cxnSpLocks/>
          </p:cNvCxnSpPr>
          <p:nvPr userDrawn="1"/>
        </p:nvCxnSpPr>
        <p:spPr>
          <a:xfrm>
            <a:off x="839417" y="1412776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BEC9199-5EE8-8649-B6C3-D359C537AEB1}"/>
              </a:ext>
            </a:extLst>
          </p:cNvPr>
          <p:cNvSpPr/>
          <p:nvPr userDrawn="1"/>
        </p:nvSpPr>
        <p:spPr>
          <a:xfrm>
            <a:off x="834164" y="3044559"/>
            <a:ext cx="2747237" cy="274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78B30D-84B3-C746-9FD4-6E93C329B09B}"/>
              </a:ext>
            </a:extLst>
          </p:cNvPr>
          <p:cNvSpPr/>
          <p:nvPr userDrawn="1"/>
        </p:nvSpPr>
        <p:spPr>
          <a:xfrm>
            <a:off x="8590862" y="1869834"/>
            <a:ext cx="2747237" cy="274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799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905986-F134-D244-9F9B-C9895BF46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156" y="5948852"/>
            <a:ext cx="661643" cy="606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14255-1761-3344-8C1B-AF8827784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14" t="31101" r="50314" b="54199"/>
          <a:stretch/>
        </p:blipFill>
        <p:spPr>
          <a:xfrm>
            <a:off x="4673257" y="2649954"/>
            <a:ext cx="292766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67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997B-65D2-AE46-985C-08634598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815" y="1484312"/>
            <a:ext cx="10515600" cy="545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A76CC5-7959-834E-B89F-4607AE489A2C}"/>
              </a:ext>
            </a:extLst>
          </p:cNvPr>
          <p:cNvSpPr/>
          <p:nvPr userDrawn="1"/>
        </p:nvSpPr>
        <p:spPr>
          <a:xfrm>
            <a:off x="839788" y="2456656"/>
            <a:ext cx="3646427" cy="3646427"/>
          </a:xfrm>
          <a:prstGeom prst="ellipse">
            <a:avLst/>
          </a:prstGeom>
          <a:solidFill>
            <a:srgbClr val="EEE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14790-4ECB-D04D-B464-2F127D1AE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6C121-EFB1-EA46-979F-91D6179E4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700" y="1484313"/>
            <a:ext cx="792088" cy="4751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FEFE44-2C90-8D4C-8105-8BA7D08F45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809312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D93DE5B-7C79-E94B-B0E5-ADB289A23DF9}"/>
              </a:ext>
            </a:extLst>
          </p:cNvPr>
          <p:cNvSpPr/>
          <p:nvPr userDrawn="1"/>
        </p:nvSpPr>
        <p:spPr>
          <a:xfrm>
            <a:off x="6106615" y="2595989"/>
            <a:ext cx="3646427" cy="3646427"/>
          </a:xfrm>
          <a:prstGeom prst="ellipse">
            <a:avLst/>
          </a:prstGeom>
          <a:solidFill>
            <a:srgbClr val="EEE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CA449-3347-9A45-9664-E3331CE1A3B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 rot="16200000">
            <a:off x="1691864" y="3103993"/>
            <a:ext cx="1942274" cy="3024336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1 . In groepjes van 4 oefenen met een (fictieve) casus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AD80A-3567-F249-A47D-2EDC92A2EF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5" name="Vertical Text Placeholder 2">
            <a:extLst>
              <a:ext uri="{FF2B5EF4-FFF2-40B4-BE49-F238E27FC236}">
                <a16:creationId xmlns:a16="http://schemas.microsoft.com/office/drawing/2014/main" id="{04DBF48A-F8F1-654D-8DCE-38C7FEBBB259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 rot="16200000">
            <a:off x="6958691" y="3103993"/>
            <a:ext cx="1942274" cy="3024336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2 . In groepjes van 4 oefenen met een (fictieve) casus</a:t>
            </a:r>
          </a:p>
        </p:txBody>
      </p:sp>
    </p:spTree>
    <p:extLst>
      <p:ext uri="{BB962C8B-B14F-4D97-AF65-F5344CB8AC3E}">
        <p14:creationId xmlns:p14="http://schemas.microsoft.com/office/powerpoint/2010/main" val="3557319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1872-F7EA-5940-A329-FDB2608EE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678"/>
            <a:ext cx="10515600" cy="52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2 </a:t>
            </a:r>
            <a:r>
              <a:rPr lang="en-US" dirty="0" err="1"/>
              <a:t>kollommen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32DC0-383E-7C45-8D2E-763CD002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41C56-0A98-2F4B-B64A-D437836A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F9A79-2AC0-BC46-8F6D-440F7DB66D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AC9221-A6DD-4548-BA5D-A6241E166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AEFA3B-64B9-6041-AE5E-961D286B064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8200" y="1844823"/>
            <a:ext cx="5185792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BDD61E3-F9C0-C343-A4F4-85247FF929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8008" y="1844823"/>
            <a:ext cx="5182033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 err="1"/>
              <a:t>Programma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1872-F7EA-5940-A329-FDB2608EE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678"/>
            <a:ext cx="10515600" cy="52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3 </a:t>
            </a:r>
            <a:r>
              <a:rPr lang="en-US" dirty="0" err="1"/>
              <a:t>kollommen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32DC0-383E-7C45-8D2E-763CD002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41C56-0A98-2F4B-B64A-D437836A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F9A79-2AC0-BC46-8F6D-440F7DB66D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AC9221-A6DD-4548-BA5D-A6241E166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AEFA3B-64B9-6041-AE5E-961D286B064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8200" y="1844823"/>
            <a:ext cx="3529608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BDD61E3-F9C0-C343-A4F4-85247FF929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03812" y="1844823"/>
            <a:ext cx="3456384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 err="1"/>
              <a:t>Programma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589F96E-C6C4-7B40-BDA7-229E354112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96200" y="1844824"/>
            <a:ext cx="3460390" cy="28083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/>
              <a:t>Doel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06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D909-94BE-0B43-9AFE-FCD60138B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3876"/>
            <a:ext cx="11353800" cy="6612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Veranderbereidheid</a:t>
            </a:r>
            <a:r>
              <a:rPr lang="en-US" dirty="0"/>
              <a:t> – </a:t>
            </a:r>
            <a:r>
              <a:rPr lang="en-US" dirty="0" err="1"/>
              <a:t>voorbeeld</a:t>
            </a:r>
            <a:r>
              <a:rPr lang="en-US" dirty="0"/>
              <a:t> diagram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2D3DF-591B-F546-B2E1-ED828B46F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A2D90-2B6E-9C48-AC4A-CF7952741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53876"/>
            <a:ext cx="792088" cy="4751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FA849A-9AEF-104C-9CFB-B95912E8ACF5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9BAC2-142C-9645-9731-33DE00662DDE}"/>
              </a:ext>
            </a:extLst>
          </p:cNvPr>
          <p:cNvSpPr/>
          <p:nvPr userDrawn="1"/>
        </p:nvSpPr>
        <p:spPr>
          <a:xfrm>
            <a:off x="8110996" y="1695757"/>
            <a:ext cx="3241216" cy="3749468"/>
          </a:xfrm>
          <a:prstGeom prst="rect">
            <a:avLst/>
          </a:prstGeom>
          <a:solidFill>
            <a:srgbClr val="EEE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03D2DE-01CF-0147-A14F-3068F3E522C2}"/>
              </a:ext>
            </a:extLst>
          </p:cNvPr>
          <p:cNvSpPr/>
          <p:nvPr userDrawn="1"/>
        </p:nvSpPr>
        <p:spPr>
          <a:xfrm>
            <a:off x="4474598" y="1695757"/>
            <a:ext cx="3241216" cy="3749468"/>
          </a:xfrm>
          <a:prstGeom prst="rect">
            <a:avLst/>
          </a:prstGeom>
          <a:solidFill>
            <a:srgbClr val="66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EC232-D300-7F46-BC66-5A39B3B55530}"/>
              </a:ext>
            </a:extLst>
          </p:cNvPr>
          <p:cNvSpPr/>
          <p:nvPr userDrawn="1"/>
        </p:nvSpPr>
        <p:spPr>
          <a:xfrm>
            <a:off x="838200" y="1695757"/>
            <a:ext cx="3241216" cy="3749468"/>
          </a:xfrm>
          <a:prstGeom prst="rect">
            <a:avLst/>
          </a:prstGeom>
          <a:solidFill>
            <a:srgbClr val="4E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F066C5-1AFC-BE4D-A1C4-CF3BD3F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7EEAC93-0BBC-1C42-9C2C-592D2503F9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937" y="1830917"/>
            <a:ext cx="3179742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Tx/>
              <a:buNone/>
              <a:tabLst/>
              <a:defRPr sz="1400" b="0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Wil </a:t>
            </a:r>
            <a:r>
              <a:rPr lang="en-US" dirty="0" err="1"/>
              <a:t>veranderen</a:t>
            </a:r>
            <a:r>
              <a:rPr lang="en-US" dirty="0"/>
              <a:t>,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hoe</a:t>
            </a:r>
          </a:p>
          <a:p>
            <a:pPr lvl="0"/>
            <a:r>
              <a:rPr lang="en-US" dirty="0"/>
              <a:t>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&lt;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+</a:t>
            </a:r>
          </a:p>
          <a:p>
            <a:pPr lvl="0"/>
            <a:r>
              <a:rPr lang="en-US" dirty="0"/>
              <a:t>...............................................................</a:t>
            </a:r>
          </a:p>
          <a:p>
            <a:pPr lvl="0"/>
            <a:r>
              <a:rPr lang="en-US" dirty="0" err="1"/>
              <a:t>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werken</a:t>
            </a:r>
            <a:r>
              <a:rPr lang="en-US" dirty="0"/>
              <a:t> met </a:t>
            </a:r>
            <a:r>
              <a:rPr lang="en-US" dirty="0" err="1"/>
              <a:t>adviezen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............................................................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CB53DC-7A31-9640-B94E-D190941818B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23068" y="1830917"/>
            <a:ext cx="3210479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tabLst/>
              <a:defRPr sz="140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</a:t>
            </a:r>
            <a:r>
              <a:rPr lang="en-US" dirty="0" err="1"/>
              <a:t>Stagneert</a:t>
            </a:r>
            <a:r>
              <a:rPr lang="en-US" dirty="0"/>
              <a:t> door </a:t>
            </a:r>
            <a:r>
              <a:rPr lang="en-US" dirty="0" err="1"/>
              <a:t>twijfel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=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 ?</a:t>
            </a:r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Indirecte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consensus </a:t>
            </a:r>
            <a:r>
              <a:rPr lang="en-US" dirty="0" err="1"/>
              <a:t>bereiken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  - </a:t>
            </a:r>
            <a:r>
              <a:rPr lang="en-US" dirty="0" err="1"/>
              <a:t>Verkennen</a:t>
            </a:r>
            <a:r>
              <a:rPr lang="en-US" dirty="0"/>
              <a:t> </a:t>
            </a:r>
            <a:r>
              <a:rPr lang="en-US" dirty="0" err="1"/>
              <a:t>stilstand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‘</a:t>
            </a:r>
            <a:r>
              <a:rPr lang="en-US" dirty="0" err="1"/>
              <a:t>laten</a:t>
            </a: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bestaan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B3480CE-0107-0A4A-9BAA-642E6666A2C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162205" y="1833034"/>
            <a:ext cx="3214174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tabLst/>
              <a:defRPr sz="140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Wil </a:t>
            </a:r>
            <a:r>
              <a:rPr lang="en-US" dirty="0" err="1"/>
              <a:t>veranderen</a:t>
            </a:r>
            <a:r>
              <a:rPr lang="en-US" dirty="0"/>
              <a:t>, maar </a:t>
            </a:r>
            <a:r>
              <a:rPr lang="en-US" dirty="0" err="1"/>
              <a:t>doet</a:t>
            </a:r>
            <a:r>
              <a:rPr lang="en-US" dirty="0"/>
              <a:t> </a:t>
            </a:r>
            <a:r>
              <a:rPr lang="en-US" dirty="0" err="1"/>
              <a:t>niet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&lt;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-</a:t>
            </a:r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Indirecte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weinig</a:t>
            </a:r>
            <a:r>
              <a:rPr lang="en-US" dirty="0"/>
              <a:t> </a:t>
            </a:r>
            <a:r>
              <a:rPr lang="en-US" dirty="0" err="1"/>
              <a:t>adviseren</a:t>
            </a:r>
            <a:r>
              <a:rPr lang="en-US" dirty="0"/>
              <a:t>, </a:t>
            </a:r>
            <a:r>
              <a:rPr lang="en-US" dirty="0" err="1"/>
              <a:t>indien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    </a:t>
            </a:r>
            <a:br>
              <a:rPr lang="en-US" dirty="0"/>
            </a:br>
            <a:r>
              <a:rPr lang="en-US" dirty="0"/>
              <a:t>  met </a:t>
            </a:r>
            <a:r>
              <a:rPr lang="en-US" dirty="0" err="1"/>
              <a:t>beperkingen</a:t>
            </a:r>
            <a:endParaRPr lang="en-US" dirty="0"/>
          </a:p>
          <a:p>
            <a:pPr lvl="0"/>
            <a:r>
              <a:rPr lang="en-US" dirty="0"/>
              <a:t>- </a:t>
            </a:r>
            <a:r>
              <a:rPr lang="en-US" dirty="0" err="1"/>
              <a:t>veranderen</a:t>
            </a:r>
            <a:r>
              <a:rPr lang="en-US" dirty="0"/>
              <a:t> </a:t>
            </a:r>
            <a:r>
              <a:rPr lang="en-US" dirty="0" err="1"/>
              <a:t>ontraden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04385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92DF-F7CD-4E2E-9136-FD2BD24E1858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5591-20D8-46B7-B2FF-521CC9D314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121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92DF-F7CD-4E2E-9136-FD2BD24E1858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5591-20D8-46B7-B2FF-521CC9D314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869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64424" y="6272786"/>
            <a:ext cx="3273552" cy="365125"/>
          </a:xfrm>
          <a:prstGeom prst="rect">
            <a:avLst/>
          </a:prstGeom>
        </p:spPr>
        <p:txBody>
          <a:bodyPr/>
          <a:lstStyle/>
          <a:p>
            <a:fld id="{895D35AB-2C1F-E349-9ED6-8C618A290B48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136" y="6272786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11128" y="6272786"/>
            <a:ext cx="640080" cy="365125"/>
          </a:xfrm>
          <a:prstGeom prst="rect">
            <a:avLst/>
          </a:prstGeom>
        </p:spPr>
        <p:txBody>
          <a:bodyPr/>
          <a:lstStyle/>
          <a:p>
            <a:fld id="{E55DBEEF-3CCB-974B-859C-ABC785868E11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93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299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B76CA-16C4-A04B-BC71-F61B3B48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793045-5F01-B84F-B409-BBFFDB8DE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FCDA01-8B03-CD4A-9B7D-7D8B8E57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73B963-CAD8-0246-B549-0FB93290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B01DE7-170D-FC44-8CC9-AF0CA257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826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591A2-5AB6-674B-B365-E1253189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F3E908-3C3F-AE4D-B638-67257BFA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2E7D3A-B458-214F-8396-04826AA1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C3A976-4DCF-E44C-959B-18E2B4B8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09A3B6-E9CB-BC40-8E56-89FB44A5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15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016B-F5CE-4B46-82D6-131B7FE19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692" y="553286"/>
            <a:ext cx="10515600" cy="5710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beeld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3EA6-2C24-AB46-B5BB-544C18EDD7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417" y="1547750"/>
            <a:ext cx="4752527" cy="42828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2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4E4E6D"/>
                </a:solidFill>
              </a:defRPr>
            </a:lvl1pPr>
            <a:lvl2pPr marL="457132" indent="0">
              <a:buNone/>
              <a:defRPr sz="2000" b="1"/>
            </a:lvl2pPr>
            <a:lvl3pPr marL="914263" indent="0">
              <a:buNone/>
              <a:defRPr sz="1800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marL="0" marR="0" lvl="0" indent="0" algn="l" defTabSz="9142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</a:t>
            </a:r>
          </a:p>
          <a:p>
            <a:pPr marL="0" marR="0" lvl="0" indent="0" algn="l" defTabSz="9142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038E6-024E-E849-8F5B-95CA7412391D}"/>
              </a:ext>
            </a:extLst>
          </p:cNvPr>
          <p:cNvCxnSpPr>
            <a:cxnSpLocks/>
          </p:cNvCxnSpPr>
          <p:nvPr userDrawn="1"/>
        </p:nvCxnSpPr>
        <p:spPr>
          <a:xfrm>
            <a:off x="839417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hape 95">
            <a:extLst>
              <a:ext uri="{FF2B5EF4-FFF2-40B4-BE49-F238E27FC236}">
                <a16:creationId xmlns:a16="http://schemas.microsoft.com/office/drawing/2014/main" id="{225A8E3C-F496-7546-A7BF-D8D8DC36C99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533" t="1163" r="3811" b="3492"/>
          <a:stretch/>
        </p:blipFill>
        <p:spPr>
          <a:xfrm>
            <a:off x="6111492" y="1500276"/>
            <a:ext cx="4377794" cy="43777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B6502-F276-C349-88E2-4C59D7EB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8A3D9-3E46-DC4E-BA5C-884B7B0B3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9C5D5D-35B2-FC4F-BE28-747B924C52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48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45C73-2D57-5C43-8FE2-88D5205A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E8FC05-B31C-E940-A410-BD65AE4C6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C329973-6417-2C41-8744-18990282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14B598-D7DD-1A4B-87CA-45C62E6F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B9E430-D100-8F4F-B22B-1063EE5D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16078B-90E0-7943-A36C-C3126173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110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64D48-B5DA-1341-9DD0-302E0B44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F13E31-2887-5048-82ED-C50C66F1C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09311A-62F9-4B49-BA64-EBB5DBD63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0BD7DDC-B5FA-1949-886A-4385310DF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CB34051-1502-DC4B-A331-C854D66BC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37EBF59-FEBB-C345-9548-6A302ACD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75FA8A3-4151-B748-8FD6-5CFA18BE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1DC200-82C2-E64A-812D-9EA8F00B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202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E97E-2257-B044-B418-9FA6FF97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0B1DFA-0E4A-CD4D-B9B7-DB8378BD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751114-B5D0-FC42-952D-C5671FC8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1B5C0C-9998-F247-B960-0B9AB305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359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542A4C-1273-CB4E-A845-FB9287D1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CF34115-1E79-AF45-A95E-301CF822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05D31D-799B-5A45-8517-56A6FDDA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598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A3C5B-E9A4-1746-84BC-81D9D25D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E9C36-62B0-DB48-8BA9-54EAFBE6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82CA0E-313E-1D4E-8892-33F111B72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381E80-AF25-5A43-9F41-8782F1351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B64B4C-51C9-7A47-A166-8A725FFC9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A504A0-C336-1245-9A0C-EF512A4C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556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FEE65-F3C5-5043-9A6C-31884B94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3511206-D5CD-8944-AD87-E86E9C8C7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35E356-14BC-934F-92D7-ABEC0EE82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B5FFB8-C1DF-7049-9A6D-073B3D94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B1ED0E-0F1A-E543-9994-604BDA7AB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3A423AB-A1A1-C843-B1F6-337B255D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257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68492-09F5-044D-87EB-4B92B31A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25D48D-CFD2-3045-9564-167C29857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643019-98E3-2B4D-AF41-E3201FA1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21170D-0B55-674F-90D5-D11EEA0C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6FCF24-8E91-114A-AB42-C4050E3F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8116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F109853-07FE-9446-9882-45CC0A2B6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74821A2-A9D6-684F-8003-F000AE5BD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D05941-E909-3D43-976E-8CAE8ED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10724-4508-CA4F-B007-0BB5F90C3ED7}" type="datetimeFigureOut">
              <a:rPr lang="nl-NL" smtClean="0"/>
              <a:t>21-11-2019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73DDF1-F721-7C4D-88B8-412534A9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B422E2-829A-654F-902E-8657FF2E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C7D67C-1736-AA47-9C3A-38422ECB07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4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BBE6-02AA-914D-A83B-F418C7D6B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1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beelden</a:t>
            </a:r>
            <a:endParaRPr lang="nl-NL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F16AD6-8229-C444-BA5A-06264008B972}"/>
              </a:ext>
            </a:extLst>
          </p:cNvPr>
          <p:cNvCxnSpPr>
            <a:cxnSpLocks/>
          </p:cNvCxnSpPr>
          <p:nvPr userDrawn="1"/>
        </p:nvCxnSpPr>
        <p:spPr>
          <a:xfrm>
            <a:off x="839417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66C1FF-D61B-8640-A9DF-EDAA62D45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50EA4-1A64-A641-9AB7-8D106C755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pic>
        <p:nvPicPr>
          <p:cNvPr id="9" name="Shape 95">
            <a:extLst>
              <a:ext uri="{FF2B5EF4-FFF2-40B4-BE49-F238E27FC236}">
                <a16:creationId xmlns:a16="http://schemas.microsoft.com/office/drawing/2014/main" id="{C057483D-9F4C-E542-A364-8423E6E2ADC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481" t="11513" r="-481" b="20487"/>
          <a:stretch/>
        </p:blipFill>
        <p:spPr>
          <a:xfrm>
            <a:off x="839416" y="2199555"/>
            <a:ext cx="4038600" cy="26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60" descr="foto.jpg">
            <a:extLst>
              <a:ext uri="{FF2B5EF4-FFF2-40B4-BE49-F238E27FC236}">
                <a16:creationId xmlns:a16="http://schemas.microsoft.com/office/drawing/2014/main" id="{BAE4978B-7688-0C44-B21A-2A5A3B64B8C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19562"/>
          <a:stretch/>
        </p:blipFill>
        <p:spPr>
          <a:xfrm>
            <a:off x="5227149" y="2216434"/>
            <a:ext cx="1702142" cy="261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7421FE-F7E3-A942-B93C-D35808885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780" b="-521"/>
          <a:stretch/>
        </p:blipFill>
        <p:spPr>
          <a:xfrm>
            <a:off x="7278424" y="2214224"/>
            <a:ext cx="4074160" cy="265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E6F822-7F54-DA41-8518-B18162993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3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7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1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1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3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1628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0EF6-B012-1E4D-9B0D-E7E342FE8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74" y="1484785"/>
            <a:ext cx="5976292" cy="499761"/>
          </a:xfrm>
          <a:prstGeom prst="rect">
            <a:avLst/>
          </a:prstGeom>
        </p:spPr>
        <p:txBody>
          <a:bodyPr anchor="b"/>
          <a:lstStyle>
            <a:lvl1pPr>
              <a:defRPr sz="3199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Tussentitel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2e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CF3CE-C809-7746-84BA-120941F49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674" y="2564904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E4E6D"/>
                </a:solidFill>
              </a:defRPr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D3CD2-7ADE-8946-A12B-349E71AE2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F4A9F-C28E-8142-8218-49BD602DC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3FD5E-5DAE-3E42-B502-8308CFD5158C}"/>
              </a:ext>
            </a:extLst>
          </p:cNvPr>
          <p:cNvCxnSpPr>
            <a:cxnSpLocks/>
          </p:cNvCxnSpPr>
          <p:nvPr userDrawn="1"/>
        </p:nvCxnSpPr>
        <p:spPr>
          <a:xfrm>
            <a:off x="839417" y="2060848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E2D97-C86D-1D4D-A593-9794B253C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8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0BB6-CAEA-814F-B451-217CE6881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484784"/>
            <a:ext cx="4320108" cy="57261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99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BD0D-3689-4743-9BA8-2DC7D98BE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5138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6AEBA"/>
                </a:solidFill>
              </a:defRPr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F4AB1-AC56-824B-9A19-E17412C81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8286-4146-F74C-A75E-A36B44CC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E902B-75B5-2E43-91F3-4BE6D81CE4DB}"/>
              </a:ext>
            </a:extLst>
          </p:cNvPr>
          <p:cNvCxnSpPr>
            <a:cxnSpLocks/>
          </p:cNvCxnSpPr>
          <p:nvPr userDrawn="1"/>
        </p:nvCxnSpPr>
        <p:spPr>
          <a:xfrm>
            <a:off x="839417" y="2060848"/>
            <a:ext cx="11520909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E167F-6981-C949-B8A8-AE21C71C5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8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154542-533B-DF4F-89C3-4DB67A8B507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2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CA5B52D-BAD8-4BB6-91B0-5409603D942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88865" y="5949281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2" r:id="rId13"/>
    <p:sldLayoutId id="214748369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E4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154542-533B-DF4F-89C3-4DB67A8B507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5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1CAA612-0DAF-3542-B989-7CDD82CA6F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06A27-299A-194D-AA38-BF0E5F6E7FE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40537" y="5429919"/>
            <a:ext cx="1435951" cy="13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cid:image004.png@01D51C40.4D1C1B70" TargetMode="External"/><Relationship Id="rId5" Type="http://schemas.openxmlformats.org/officeDocument/2006/relationships/image" Target="../media/image17.png"/><Relationship Id="rId4" Type="http://schemas.openxmlformats.org/officeDocument/2006/relationships/image" Target="cid:image001.jpg@01D4FF67.4A2D63B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9IcpPjI6gU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DCE5E16-469E-D342-8D0D-D590BF223AF3}"/>
              </a:ext>
            </a:extLst>
          </p:cNvPr>
          <p:cNvSpPr/>
          <p:nvPr/>
        </p:nvSpPr>
        <p:spPr>
          <a:xfrm>
            <a:off x="10327341" y="5298141"/>
            <a:ext cx="1734671" cy="155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5657FE-F7B2-4AE0-9425-99FA0BA0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79" y="482533"/>
            <a:ext cx="5511262" cy="50662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5EEDB83-087F-41C9-93D0-B812A2DEB8EC}"/>
              </a:ext>
            </a:extLst>
          </p:cNvPr>
          <p:cNvSpPr txBox="1"/>
          <p:nvPr/>
        </p:nvSpPr>
        <p:spPr>
          <a:xfrm>
            <a:off x="9478028" y="5112615"/>
            <a:ext cx="2847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Els Bijman</a:t>
            </a:r>
          </a:p>
          <a:p>
            <a:r>
              <a:rPr lang="nl-NL" b="1" dirty="0"/>
              <a:t>JIM opleider &amp; procesbegeleider</a:t>
            </a:r>
          </a:p>
          <a:p>
            <a:r>
              <a:rPr lang="nl-NL" b="1" dirty="0"/>
              <a:t>0634103287</a:t>
            </a:r>
          </a:p>
          <a:p>
            <a:r>
              <a:rPr lang="nl-NL" b="1" dirty="0"/>
              <a:t>els@jimwerkt.nl</a:t>
            </a:r>
          </a:p>
        </p:txBody>
      </p:sp>
    </p:spTree>
    <p:extLst>
      <p:ext uri="{BB962C8B-B14F-4D97-AF65-F5344CB8AC3E}">
        <p14:creationId xmlns:p14="http://schemas.microsoft.com/office/powerpoint/2010/main" val="417052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00">
            <a:extLst>
              <a:ext uri="{FF2B5EF4-FFF2-40B4-BE49-F238E27FC236}">
                <a16:creationId xmlns:a16="http://schemas.microsoft.com/office/drawing/2014/main" id="{77CD6031-6B5C-3940-B3C9-B3EFD2505B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025" y="359229"/>
            <a:ext cx="7606846" cy="5535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60B4A4A-9124-AF4B-ABCD-AEA91F0EA9A6}"/>
              </a:ext>
            </a:extLst>
          </p:cNvPr>
          <p:cNvSpPr/>
          <p:nvPr/>
        </p:nvSpPr>
        <p:spPr>
          <a:xfrm>
            <a:off x="5936437" y="5743574"/>
            <a:ext cx="3578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err="1">
                <a:latin typeface="PT Sans" panose="020B0503020203020204" pitchFamily="34" charset="77"/>
              </a:rPr>
              <a:t>Dunbars</a:t>
            </a:r>
            <a:r>
              <a:rPr lang="nl-NL" sz="2800" dirty="0">
                <a:latin typeface="PT Sans" panose="020B0503020203020204" pitchFamily="34" charset="77"/>
              </a:rPr>
              <a:t> </a:t>
            </a:r>
            <a:r>
              <a:rPr lang="nl-NL" sz="2800" dirty="0" err="1">
                <a:latin typeface="PT Sans" panose="020B0503020203020204" pitchFamily="34" charset="77"/>
              </a:rPr>
              <a:t>numbers</a:t>
            </a:r>
            <a:r>
              <a:rPr lang="nl-NL" sz="2800" dirty="0">
                <a:latin typeface="PT Sans" panose="020B0503020203020204" pitchFamily="34" charset="77"/>
              </a:rPr>
              <a:t>: 3-5</a:t>
            </a:r>
          </a:p>
        </p:txBody>
      </p:sp>
    </p:spTree>
    <p:extLst>
      <p:ext uri="{BB962C8B-B14F-4D97-AF65-F5344CB8AC3E}">
        <p14:creationId xmlns:p14="http://schemas.microsoft.com/office/powerpoint/2010/main" val="187088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256F1A9-5DD9-2249-9F47-4F7862C43CBD}"/>
              </a:ext>
            </a:extLst>
          </p:cNvPr>
          <p:cNvSpPr txBox="1"/>
          <p:nvPr/>
        </p:nvSpPr>
        <p:spPr>
          <a:xfrm>
            <a:off x="1322614" y="358522"/>
            <a:ext cx="653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Cyclisch</a:t>
            </a:r>
            <a:r>
              <a:rPr lang="en-US" sz="2800" dirty="0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proces</a:t>
            </a:r>
            <a:r>
              <a:rPr lang="en-US" sz="2800" dirty="0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 van de </a:t>
            </a:r>
            <a:r>
              <a:rPr lang="en-US" sz="2800" dirty="0" err="1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JIMaanpak</a:t>
            </a:r>
            <a:endParaRPr lang="nl-NL" sz="2800" dirty="0">
              <a:latin typeface="PT Sans" panose="020B0503020203020204" pitchFamily="34" charset="77"/>
            </a:endParaRPr>
          </a:p>
        </p:txBody>
      </p:sp>
      <p:pic>
        <p:nvPicPr>
          <p:cNvPr id="4" name="Shape 222">
            <a:extLst>
              <a:ext uri="{FF2B5EF4-FFF2-40B4-BE49-F238E27FC236}">
                <a16:creationId xmlns:a16="http://schemas.microsoft.com/office/drawing/2014/main" id="{A4182B7A-22E5-F04D-8119-133ADC141A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2614" y="963385"/>
            <a:ext cx="8785451" cy="481420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13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068582-B7C2-E444-8E0A-E58F95812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56" y="615191"/>
            <a:ext cx="7709942" cy="526014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C1C547D-B5A7-7347-B64A-6539F2B58143}"/>
              </a:ext>
            </a:extLst>
          </p:cNvPr>
          <p:cNvSpPr txBox="1"/>
          <p:nvPr/>
        </p:nvSpPr>
        <p:spPr>
          <a:xfrm>
            <a:off x="8049717" y="2767280"/>
            <a:ext cx="3792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>
                <a:latin typeface="PT Sans" panose="020B0503020203020204" pitchFamily="34" charset="77"/>
              </a:rPr>
              <a:t>Samenwerkings-triade</a:t>
            </a:r>
          </a:p>
        </p:txBody>
      </p:sp>
    </p:spTree>
    <p:extLst>
      <p:ext uri="{BB962C8B-B14F-4D97-AF65-F5344CB8AC3E}">
        <p14:creationId xmlns:p14="http://schemas.microsoft.com/office/powerpoint/2010/main" val="144084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8077FF5-271E-4832-8B10-CCD2E0E4C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11" y="643466"/>
            <a:ext cx="1008337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8F5D4-BC88-48C7-AB8F-8B2B7696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5032"/>
            <a:ext cx="9292354" cy="1362368"/>
          </a:xfrm>
        </p:spPr>
        <p:txBody>
          <a:bodyPr>
            <a:normAutofit/>
          </a:bodyPr>
          <a:lstStyle/>
          <a:p>
            <a:r>
              <a:rPr lang="nl-NL" sz="4400" dirty="0"/>
              <a:t>JIM in het onderwijs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3107A8-E96C-448D-9ED1-81E414A93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052" y="2351379"/>
            <a:ext cx="9292354" cy="4152659"/>
          </a:xfrm>
        </p:spPr>
        <p:txBody>
          <a:bodyPr/>
          <a:lstStyle/>
          <a:p>
            <a:r>
              <a:rPr lang="nl-NL" sz="3600" dirty="0"/>
              <a:t>Voorkomen van school uitval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/>
              <a:t>Met toestemming van ouders de inzet van een JIM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/>
              <a:t>Pas met een JIM de nodige expertise bepalen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/>
              <a:t>Samenwerking met de leerplicht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/>
              <a:t>JIM vriendelijk onderwijs, pilot Almere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58516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20F8703-49C6-874B-BB09-203490EF8B6D}"/>
              </a:ext>
            </a:extLst>
          </p:cNvPr>
          <p:cNvSpPr txBox="1"/>
          <p:nvPr/>
        </p:nvSpPr>
        <p:spPr>
          <a:xfrm>
            <a:off x="3441185" y="469493"/>
            <a:ext cx="3962399" cy="1048863"/>
          </a:xfrm>
          <a:prstGeom prst="rect">
            <a:avLst/>
          </a:prstGeom>
          <a:noFill/>
          <a:ln w="117475">
            <a:solidFill>
              <a:srgbClr val="4D4E6D"/>
            </a:solidFill>
          </a:ln>
        </p:spPr>
        <p:txBody>
          <a:bodyPr wrap="square" lIns="720000" tIns="251999" bIns="360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Sociaal netwerk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2020530"/>
            <a:ext cx="3962400" cy="31028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04" y="2131143"/>
            <a:ext cx="4177700" cy="278007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11710" y="5397910"/>
            <a:ext cx="937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Genogram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           Sociogram</a:t>
            </a:r>
          </a:p>
        </p:txBody>
      </p:sp>
    </p:spTree>
    <p:extLst>
      <p:ext uri="{BB962C8B-B14F-4D97-AF65-F5344CB8AC3E}">
        <p14:creationId xmlns:p14="http://schemas.microsoft.com/office/powerpoint/2010/main" val="2939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M Marrie &amp; moeder">
            <a:hlinkClick r:id="" action="ppaction://media"/>
            <a:extLst>
              <a:ext uri="{FF2B5EF4-FFF2-40B4-BE49-F238E27FC236}">
                <a16:creationId xmlns:a16="http://schemas.microsoft.com/office/drawing/2014/main" id="{178347F6-5B7E-4998-95FF-463C7EBEA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631" y="954789"/>
            <a:ext cx="9728465" cy="54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DCE5E16-469E-D342-8D0D-D590BF223AF3}"/>
              </a:ext>
            </a:extLst>
          </p:cNvPr>
          <p:cNvSpPr/>
          <p:nvPr/>
        </p:nvSpPr>
        <p:spPr>
          <a:xfrm>
            <a:off x="10327341" y="5298141"/>
            <a:ext cx="1734671" cy="155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5657FE-F7B2-4AE0-9425-99FA0BA0C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79" y="482533"/>
            <a:ext cx="5511262" cy="50662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5EEDB83-087F-41C9-93D0-B812A2DEB8EC}"/>
              </a:ext>
            </a:extLst>
          </p:cNvPr>
          <p:cNvSpPr txBox="1"/>
          <p:nvPr/>
        </p:nvSpPr>
        <p:spPr>
          <a:xfrm>
            <a:off x="9478028" y="5112615"/>
            <a:ext cx="2847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 Bijman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JIM opleider – procesbegeleider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0634103287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els@jimwerkt.nl</a:t>
            </a:r>
          </a:p>
        </p:txBody>
      </p:sp>
    </p:spTree>
    <p:extLst>
      <p:ext uri="{BB962C8B-B14F-4D97-AF65-F5344CB8AC3E}">
        <p14:creationId xmlns:p14="http://schemas.microsoft.com/office/powerpoint/2010/main" val="395971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>
            <a:extLst>
              <a:ext uri="{FF2B5EF4-FFF2-40B4-BE49-F238E27FC236}">
                <a16:creationId xmlns:a16="http://schemas.microsoft.com/office/drawing/2014/main" id="{53E9CD40-FFBE-403B-BC83-761DCAB7BAD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7" y="2273450"/>
            <a:ext cx="4554538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52F7F942-429C-4195-9059-6427E859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22" y="2273450"/>
            <a:ext cx="5498767" cy="14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D0B59B-2524-4DFD-A983-A5FBC8E7A10B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51" y="4857711"/>
            <a:ext cx="3399504" cy="112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13FFABA-F289-4539-A46C-E5CCC7D23BF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87" y="4098463"/>
            <a:ext cx="4328835" cy="1518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05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41DC4-11EF-EA46-9C8A-15F246BA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br>
              <a:rPr lang="nl-NL" dirty="0">
                <a:solidFill>
                  <a:srgbClr val="4E4E6D"/>
                </a:solidFill>
              </a:rPr>
            </a:br>
            <a:r>
              <a:rPr lang="nl-NL" dirty="0">
                <a:solidFill>
                  <a:srgbClr val="4E4E6D"/>
                </a:solidFill>
              </a:rPr>
              <a:t>Wie &amp; Wat is JIM?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86293-C63D-AB44-B723-EF42434CF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514350" indent="-514350">
              <a:buAutoNum type="arabicParenR"/>
            </a:pPr>
            <a:r>
              <a:rPr lang="nl-NL" sz="2400" dirty="0">
                <a:solidFill>
                  <a:srgbClr val="4E4E6D"/>
                </a:solidFill>
              </a:rPr>
              <a:t>JIM is een </a:t>
            </a:r>
            <a:r>
              <a:rPr lang="nl-NL" sz="2400" dirty="0">
                <a:solidFill>
                  <a:srgbClr val="66AEBA"/>
                </a:solidFill>
              </a:rPr>
              <a:t>persoon</a:t>
            </a:r>
            <a:r>
              <a:rPr lang="nl-NL" sz="2400" dirty="0">
                <a:solidFill>
                  <a:srgbClr val="4E4E6D"/>
                </a:solidFill>
              </a:rPr>
              <a:t>, de vertrouweling van de jongere. Een door de jongere uitgekozen informele mentor.  JIM = Jouw Ingebrachte Mentor</a:t>
            </a:r>
          </a:p>
          <a:p>
            <a:pPr marL="514350" indent="-514350">
              <a:buAutoNum type="arabicParenR"/>
            </a:pPr>
            <a:endParaRPr lang="nl-NL" sz="2400" dirty="0">
              <a:solidFill>
                <a:srgbClr val="4E4E6D"/>
              </a:solidFill>
            </a:endParaRPr>
          </a:p>
          <a:p>
            <a:pPr marL="514350" indent="-514350">
              <a:buAutoNum type="arabicParenR"/>
            </a:pPr>
            <a:r>
              <a:rPr lang="nl-NL" sz="2400" dirty="0">
                <a:solidFill>
                  <a:srgbClr val="4E4E6D"/>
                </a:solidFill>
              </a:rPr>
              <a:t>JIM is een </a:t>
            </a:r>
            <a:r>
              <a:rPr lang="nl-NL" sz="2400" dirty="0">
                <a:solidFill>
                  <a:srgbClr val="66AEBA"/>
                </a:solidFill>
              </a:rPr>
              <a:t>benadering</a:t>
            </a:r>
            <a:r>
              <a:rPr lang="nl-NL" sz="2400" dirty="0">
                <a:solidFill>
                  <a:srgbClr val="4E4E6D"/>
                </a:solidFill>
              </a:rPr>
              <a:t>, een procesmatige manier van werken voor de professional.</a:t>
            </a:r>
          </a:p>
          <a:p>
            <a:pPr marL="514350" indent="-514350">
              <a:buAutoNum type="arabicParenR"/>
            </a:pPr>
            <a:endParaRPr lang="nl-NL" sz="2400" dirty="0">
              <a:solidFill>
                <a:srgbClr val="4E4E6D"/>
              </a:solidFill>
            </a:endParaRPr>
          </a:p>
          <a:p>
            <a:pPr marL="514350" indent="-514350">
              <a:buAutoNum type="arabicParenR"/>
            </a:pPr>
            <a:r>
              <a:rPr lang="nl-NL" sz="2400" dirty="0">
                <a:solidFill>
                  <a:srgbClr val="4E4E6D"/>
                </a:solidFill>
              </a:rPr>
              <a:t>JIM is een </a:t>
            </a:r>
            <a:r>
              <a:rPr lang="nl-NL" sz="2400" dirty="0">
                <a:solidFill>
                  <a:srgbClr val="66AEBA"/>
                </a:solidFill>
              </a:rPr>
              <a:t>stichting</a:t>
            </a:r>
            <a:r>
              <a:rPr lang="nl-NL" sz="2400" dirty="0">
                <a:solidFill>
                  <a:srgbClr val="4E4E6D"/>
                </a:solidFill>
              </a:rPr>
              <a:t>. Missie: Iedere jongere in Nederland een JIM. </a:t>
            </a:r>
          </a:p>
        </p:txBody>
      </p:sp>
    </p:spTree>
    <p:extLst>
      <p:ext uri="{BB962C8B-B14F-4D97-AF65-F5344CB8AC3E}">
        <p14:creationId xmlns:p14="http://schemas.microsoft.com/office/powerpoint/2010/main" val="165254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JIM als alternatief voor uithuisplaatsing">
            <a:hlinkClick r:id="" action="ppaction://media"/>
            <a:extLst>
              <a:ext uri="{FF2B5EF4-FFF2-40B4-BE49-F238E27FC236}">
                <a16:creationId xmlns:a16="http://schemas.microsoft.com/office/drawing/2014/main" id="{204D26B9-801A-462C-AF11-37DF248AF9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00416"/>
            <a:ext cx="12192000" cy="70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8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nl-NL"/>
              <a:t>  Aanleiding JIM</a:t>
            </a:r>
            <a:endParaRPr lang="nl-NL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ijdelijke aanduiding voor inhoud 2">
            <a:extLst>
              <a:ext uri="{FF2B5EF4-FFF2-40B4-BE49-F238E27FC236}">
                <a16:creationId xmlns:a16="http://schemas.microsoft.com/office/drawing/2014/main" id="{CFF5468F-FB9F-4562-A4CD-27CF955E3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354931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848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AEBA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4EE8A3E-9246-4BFF-8939-87D85F0DD028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ijl: gekromd links 6">
            <a:extLst>
              <a:ext uri="{FF2B5EF4-FFF2-40B4-BE49-F238E27FC236}">
                <a16:creationId xmlns:a16="http://schemas.microsoft.com/office/drawing/2014/main" id="{A7667BC6-E1A3-41B9-AB1A-3B0638AD5A1B}"/>
              </a:ext>
            </a:extLst>
          </p:cNvPr>
          <p:cNvSpPr/>
          <p:nvPr/>
        </p:nvSpPr>
        <p:spPr>
          <a:xfrm>
            <a:off x="8904312" y="476672"/>
            <a:ext cx="1800200" cy="5760640"/>
          </a:xfrm>
          <a:prstGeom prst="curvedLeftArrow">
            <a:avLst/>
          </a:prstGeom>
          <a:solidFill>
            <a:srgbClr val="4E4E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jl: gekromd links 7">
            <a:extLst>
              <a:ext uri="{FF2B5EF4-FFF2-40B4-BE49-F238E27FC236}">
                <a16:creationId xmlns:a16="http://schemas.microsoft.com/office/drawing/2014/main" id="{54ADC977-B6F0-4875-8C97-8461988DAA0D}"/>
              </a:ext>
            </a:extLst>
          </p:cNvPr>
          <p:cNvSpPr/>
          <p:nvPr/>
        </p:nvSpPr>
        <p:spPr>
          <a:xfrm>
            <a:off x="1559496" y="476672"/>
            <a:ext cx="1800200" cy="5760640"/>
          </a:xfrm>
          <a:prstGeom prst="curvedLeftArrow">
            <a:avLst/>
          </a:prstGeom>
          <a:solidFill>
            <a:srgbClr val="4E4E6D"/>
          </a:solidFill>
          <a:scene3d>
            <a:camera prst="orthographicFront">
              <a:rot lat="30000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183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88" descr="C:\Users\sruig\AppData\Local\Microsoft\Windows\Temporary Internet Files\Content.Outlook\VO23EOIA\IMG_1318.JPG">
            <a:extLst>
              <a:ext uri="{FF2B5EF4-FFF2-40B4-BE49-F238E27FC236}">
                <a16:creationId xmlns:a16="http://schemas.microsoft.com/office/drawing/2014/main" id="{11152429-B817-7346-858B-FC8C6245B5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6706" y="719482"/>
            <a:ext cx="6929437" cy="501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032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BE5F122-C3FF-4119-90D5-1E5E343519AE}"/>
              </a:ext>
            </a:extLst>
          </p:cNvPr>
          <p:cNvSpPr/>
          <p:nvPr/>
        </p:nvSpPr>
        <p:spPr>
          <a:xfrm>
            <a:off x="2049516" y="709448"/>
            <a:ext cx="884445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dirty="0"/>
              <a:t>Samen Beter: in de afwezigheid van vertrouwen is er geen capaciteit tot verandering</a:t>
            </a:r>
          </a:p>
          <a:p>
            <a:endParaRPr lang="nl-NL" sz="4800" dirty="0"/>
          </a:p>
          <a:p>
            <a:endParaRPr lang="nl-NL" sz="4800" dirty="0"/>
          </a:p>
          <a:p>
            <a:endParaRPr lang="nl-NL" sz="4800" dirty="0"/>
          </a:p>
          <a:p>
            <a:endParaRPr lang="nl-NL" sz="4800" dirty="0"/>
          </a:p>
          <a:p>
            <a:r>
              <a:rPr lang="nl-NL" dirty="0"/>
              <a:t>Saskia knapen </a:t>
            </a:r>
            <a:r>
              <a:rPr lang="nl-NL" dirty="0" err="1"/>
              <a:t>tijdschrijft</a:t>
            </a:r>
            <a:r>
              <a:rPr lang="nl-NL" dirty="0"/>
              <a:t> voor psychotherapie 2017</a:t>
            </a:r>
          </a:p>
        </p:txBody>
      </p:sp>
    </p:spTree>
    <p:extLst>
      <p:ext uri="{BB962C8B-B14F-4D97-AF65-F5344CB8AC3E}">
        <p14:creationId xmlns:p14="http://schemas.microsoft.com/office/powerpoint/2010/main" val="372859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9D060-6DAF-44F2-B198-10C90C27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www.voedingnu.nl/-/media/1A9E34BAC6A54831A485C11763FA9A66.jpg">
            <a:extLst>
              <a:ext uri="{FF2B5EF4-FFF2-40B4-BE49-F238E27FC236}">
                <a16:creationId xmlns:a16="http://schemas.microsoft.com/office/drawing/2014/main" id="{FF6F5F61-1608-4983-AF1B-055094DF7F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" y="365125"/>
            <a:ext cx="9128235" cy="58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65740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M in het onderwijs" id="{63B7CB07-7332-4445-A51D-784B49B8EECD}" vid="{0E1FDBF3-D59E-4949-A5F8-8279E91B26C4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A3ACD3C1948D42BECA485D05445E70" ma:contentTypeVersion="10" ma:contentTypeDescription="Een nieuw document maken." ma:contentTypeScope="" ma:versionID="3aad2d2b22397b4773a292c4f17bc4d7">
  <xsd:schema xmlns:xsd="http://www.w3.org/2001/XMLSchema" xmlns:xs="http://www.w3.org/2001/XMLSchema" xmlns:p="http://schemas.microsoft.com/office/2006/metadata/properties" xmlns:ns2="f1474087-4e67-4afa-8b67-260e774a898f" xmlns:ns3="49fac317-f441-4910-8e0b-ab191711c8a2" targetNamespace="http://schemas.microsoft.com/office/2006/metadata/properties" ma:root="true" ma:fieldsID="90f78fb1f710421f7028b4b3572f8c58" ns2:_="" ns3:_="">
    <xsd:import namespace="f1474087-4e67-4afa-8b67-260e774a898f"/>
    <xsd:import namespace="49fac317-f441-4910-8e0b-ab191711c8a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74087-4e67-4afa-8b67-260e774a89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ac317-f441-4910-8e0b-ab191711c8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A7E18A-7CEB-434B-8ACA-263A92543137}"/>
</file>

<file path=customXml/itemProps2.xml><?xml version="1.0" encoding="utf-8"?>
<ds:datastoreItem xmlns:ds="http://schemas.openxmlformats.org/officeDocument/2006/customXml" ds:itemID="{F5A92069-A00F-4936-A6BE-8E7E6ACD5652}"/>
</file>

<file path=customXml/itemProps3.xml><?xml version="1.0" encoding="utf-8"?>
<ds:datastoreItem xmlns:ds="http://schemas.openxmlformats.org/officeDocument/2006/customXml" ds:itemID="{9EE8BFFA-4E7A-46F0-A0AC-5CD990F605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11468</TotalTime>
  <Words>340</Words>
  <Application>Microsoft Office PowerPoint</Application>
  <PresentationFormat>Breedbeeld</PresentationFormat>
  <Paragraphs>69</Paragraphs>
  <Slides>17</Slides>
  <Notes>10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Poppins</vt:lpstr>
      <vt:lpstr>PT Sans</vt:lpstr>
      <vt:lpstr>4_Custom Design</vt:lpstr>
      <vt:lpstr>Office Theme</vt:lpstr>
      <vt:lpstr>2_Custom Design</vt:lpstr>
      <vt:lpstr>Kantoorthema</vt:lpstr>
      <vt:lpstr>PowerPoint-presentatie</vt:lpstr>
      <vt:lpstr>PowerPoint-presentatie</vt:lpstr>
      <vt:lpstr> Wie &amp; Wat is JIM?</vt:lpstr>
      <vt:lpstr>PowerPoint-presentatie</vt:lpstr>
      <vt:lpstr>  Aanleiding JIM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JIM in het onderwijs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Els Bijman</dc:creator>
  <cp:lastModifiedBy>Els Bijman</cp:lastModifiedBy>
  <cp:revision>38</cp:revision>
  <dcterms:created xsi:type="dcterms:W3CDTF">2018-09-03T10:03:41Z</dcterms:created>
  <dcterms:modified xsi:type="dcterms:W3CDTF">2019-11-21T08:56:07Z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0x010100BBA3ACD3C1948D42BECA485D05445E70</vt:lpwstr>
  </property>
</Properties>
</file>