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8" r:id="rId5"/>
  </p:sldMasterIdLst>
  <p:notesMasterIdLst>
    <p:notesMasterId r:id="rId26"/>
  </p:notesMasterIdLst>
  <p:sldIdLst>
    <p:sldId id="256" r:id="rId6"/>
    <p:sldId id="257" r:id="rId7"/>
    <p:sldId id="259" r:id="rId8"/>
    <p:sldId id="270" r:id="rId9"/>
    <p:sldId id="260" r:id="rId10"/>
    <p:sldId id="261" r:id="rId11"/>
    <p:sldId id="292" r:id="rId12"/>
    <p:sldId id="263" r:id="rId13"/>
    <p:sldId id="264" r:id="rId14"/>
    <p:sldId id="268" r:id="rId15"/>
    <p:sldId id="265" r:id="rId16"/>
    <p:sldId id="287" r:id="rId17"/>
    <p:sldId id="262" r:id="rId18"/>
    <p:sldId id="293" r:id="rId19"/>
    <p:sldId id="280" r:id="rId20"/>
    <p:sldId id="275" r:id="rId21"/>
    <p:sldId id="283" r:id="rId22"/>
    <p:sldId id="284" r:id="rId23"/>
    <p:sldId id="285" r:id="rId24"/>
    <p:sldId id="25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839E"/>
    <a:srgbClr val="0041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67" d="100"/>
          <a:sy n="67" d="100"/>
        </p:scale>
        <p:origin x="128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9" Type="http://schemas.openxmlformats.org/officeDocument/2006/relationships/theme" Target="theme/theme1.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70273A-198B-4DBE-AD52-A12FE51C7500}" type="datetimeFigureOut">
              <a:rPr lang="nl-NL" smtClean="0"/>
              <a:t>12-11-2019</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76DF72-680E-4DFE-AD2E-E334EE57520C}" type="slidenum">
              <a:rPr lang="nl-NL" smtClean="0"/>
              <a:t>‹nr.›</a:t>
            </a:fld>
            <a:endParaRPr lang="nl-NL"/>
          </a:p>
        </p:txBody>
      </p:sp>
    </p:spTree>
    <p:extLst>
      <p:ext uri="{BB962C8B-B14F-4D97-AF65-F5344CB8AC3E}">
        <p14:creationId xmlns:p14="http://schemas.microsoft.com/office/powerpoint/2010/main" val="559640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eldia">
    <p:spTree>
      <p:nvGrpSpPr>
        <p:cNvPr id="1" name=""/>
        <p:cNvGrpSpPr/>
        <p:nvPr/>
      </p:nvGrpSpPr>
      <p:grpSpPr>
        <a:xfrm>
          <a:off x="0" y="0"/>
          <a:ext cx="0" cy="0"/>
          <a:chOff x="0" y="0"/>
          <a:chExt cx="0" cy="0"/>
        </a:xfrm>
      </p:grpSpPr>
      <p:pic>
        <p:nvPicPr>
          <p:cNvPr id="2" name="Afbeelding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5483" y="524309"/>
            <a:ext cx="2965058" cy="920066"/>
          </a:xfrm>
          <a:prstGeom prst="rect">
            <a:avLst/>
          </a:prstGeom>
        </p:spPr>
      </p:pic>
      <p:sp>
        <p:nvSpPr>
          <p:cNvPr id="13" name="Rechthoek 12"/>
          <p:cNvSpPr/>
          <p:nvPr/>
        </p:nvSpPr>
        <p:spPr>
          <a:xfrm>
            <a:off x="0" y="3438144"/>
            <a:ext cx="9144000" cy="3419856"/>
          </a:xfrm>
          <a:prstGeom prst="rect">
            <a:avLst/>
          </a:prstGeom>
          <a:solidFill>
            <a:srgbClr val="004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18" name="Titel 1"/>
          <p:cNvSpPr>
            <a:spLocks noGrp="1"/>
          </p:cNvSpPr>
          <p:nvPr>
            <p:ph type="title"/>
          </p:nvPr>
        </p:nvSpPr>
        <p:spPr>
          <a:xfrm>
            <a:off x="1545336" y="1722120"/>
            <a:ext cx="6970014" cy="727520"/>
          </a:xfrm>
        </p:spPr>
        <p:txBody>
          <a:bodyPr>
            <a:normAutofit/>
          </a:bodyPr>
          <a:lstStyle>
            <a:lvl1pPr>
              <a:defRPr sz="3600">
                <a:solidFill>
                  <a:srgbClr val="004152"/>
                </a:solidFill>
              </a:defRPr>
            </a:lvl1pPr>
          </a:lstStyle>
          <a:p>
            <a:r>
              <a:rPr lang="nl-NL"/>
              <a:t>Klik om stijl te bewerken</a:t>
            </a:r>
          </a:p>
        </p:txBody>
      </p:sp>
      <p:sp>
        <p:nvSpPr>
          <p:cNvPr id="21" name="Ondertitel 2"/>
          <p:cNvSpPr>
            <a:spLocks noGrp="1"/>
          </p:cNvSpPr>
          <p:nvPr>
            <p:ph type="subTitle" idx="1"/>
          </p:nvPr>
        </p:nvSpPr>
        <p:spPr>
          <a:xfrm>
            <a:off x="1545336" y="2502705"/>
            <a:ext cx="6970014" cy="738060"/>
          </a:xfrm>
        </p:spPr>
        <p:txBody>
          <a:bodyPr>
            <a:normAutofit/>
          </a:bodyPr>
          <a:lstStyle>
            <a:lvl1pPr marL="0" indent="0" algn="l">
              <a:buNone/>
              <a:defRPr sz="2200">
                <a:solidFill>
                  <a:srgbClr val="01839E"/>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endParaRPr lang="nl-NL" dirty="0"/>
          </a:p>
        </p:txBody>
      </p:sp>
      <p:pic>
        <p:nvPicPr>
          <p:cNvPr id="5" name="Afbeelding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427752"/>
            <a:ext cx="9136573" cy="1965129"/>
          </a:xfrm>
          <a:prstGeom prst="rect">
            <a:avLst/>
          </a:prstGeom>
        </p:spPr>
      </p:pic>
    </p:spTree>
    <p:extLst>
      <p:ext uri="{BB962C8B-B14F-4D97-AF65-F5344CB8AC3E}">
        <p14:creationId xmlns:p14="http://schemas.microsoft.com/office/powerpoint/2010/main" val="3915022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95059" y="1681163"/>
            <a:ext cx="3703123" cy="823912"/>
          </a:xfrm>
        </p:spPr>
        <p:txBody>
          <a:bodyPr anchor="b">
            <a:normAutofit/>
          </a:bodyPr>
          <a:lstStyle>
            <a:lvl1pPr marL="0" indent="0" algn="l" defTabSz="685800" rtl="0" eaLnBrk="1" latinLnBrk="0" hangingPunct="1">
              <a:lnSpc>
                <a:spcPct val="90000"/>
              </a:lnSpc>
              <a:spcBef>
                <a:spcPts val="750"/>
              </a:spcBef>
              <a:buFont typeface="Arial"/>
              <a:buNone/>
              <a:defRPr lang="nl-NL" sz="1800" b="0" i="0" kern="1200" baseline="0" dirty="0" smtClean="0">
                <a:solidFill>
                  <a:srgbClr val="01839E"/>
                </a:solidFill>
                <a:latin typeface="Open Sans" charset="0"/>
                <a:ea typeface="Open Sans" charset="0"/>
                <a:cs typeface="Open Sans"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Tekststijl van het model bewerken</a:t>
            </a:r>
          </a:p>
        </p:txBody>
      </p:sp>
      <p:sp>
        <p:nvSpPr>
          <p:cNvPr id="4" name="Content Placeholder 3"/>
          <p:cNvSpPr>
            <a:spLocks noGrp="1"/>
          </p:cNvSpPr>
          <p:nvPr>
            <p:ph sz="half" idx="2"/>
          </p:nvPr>
        </p:nvSpPr>
        <p:spPr>
          <a:xfrm>
            <a:off x="795059" y="2660905"/>
            <a:ext cx="3703123" cy="352875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4640873" y="2660905"/>
            <a:ext cx="3717681" cy="352875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4" name="Title 1"/>
          <p:cNvSpPr>
            <a:spLocks noGrp="1"/>
          </p:cNvSpPr>
          <p:nvPr>
            <p:ph type="title"/>
          </p:nvPr>
        </p:nvSpPr>
        <p:spPr>
          <a:xfrm>
            <a:off x="795058" y="731520"/>
            <a:ext cx="7551773" cy="727520"/>
          </a:xfrm>
        </p:spPr>
        <p:txBody>
          <a:bodyPr/>
          <a:lstStyle>
            <a:lvl1pPr>
              <a:defRPr>
                <a:solidFill>
                  <a:srgbClr val="004152"/>
                </a:solidFill>
              </a:defRPr>
            </a:lvl1pPr>
          </a:lstStyle>
          <a:p>
            <a:r>
              <a:rPr lang="nl-NL"/>
              <a:t>Klik om stijl te bewerken</a:t>
            </a:r>
            <a:endParaRPr lang="en-US" dirty="0"/>
          </a:p>
        </p:txBody>
      </p:sp>
      <p:sp>
        <p:nvSpPr>
          <p:cNvPr id="19" name="Text Placeholder 2"/>
          <p:cNvSpPr>
            <a:spLocks noGrp="1"/>
          </p:cNvSpPr>
          <p:nvPr>
            <p:ph type="body" idx="14"/>
          </p:nvPr>
        </p:nvSpPr>
        <p:spPr>
          <a:xfrm>
            <a:off x="4640873" y="1681163"/>
            <a:ext cx="3717681" cy="823912"/>
          </a:xfrm>
        </p:spPr>
        <p:txBody>
          <a:bodyPr anchor="b">
            <a:normAutofit/>
          </a:bodyPr>
          <a:lstStyle>
            <a:lvl1pPr marL="0" indent="0" algn="l" defTabSz="685800" rtl="0" eaLnBrk="1" latinLnBrk="0" hangingPunct="1">
              <a:lnSpc>
                <a:spcPct val="90000"/>
              </a:lnSpc>
              <a:spcBef>
                <a:spcPts val="750"/>
              </a:spcBef>
              <a:buFont typeface="Arial"/>
              <a:buNone/>
              <a:defRPr lang="nl-NL" sz="1800" b="0" i="0" kern="1200" baseline="0" dirty="0" smtClean="0">
                <a:solidFill>
                  <a:srgbClr val="01839E"/>
                </a:solidFill>
                <a:latin typeface="Open Sans" charset="0"/>
                <a:ea typeface="Open Sans" charset="0"/>
                <a:cs typeface="Open Sans"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Tekststijl van het model bewerken</a:t>
            </a:r>
          </a:p>
        </p:txBody>
      </p:sp>
      <p:sp>
        <p:nvSpPr>
          <p:cNvPr id="15" name="Rechthoek 14"/>
          <p:cNvSpPr/>
          <p:nvPr/>
        </p:nvSpPr>
        <p:spPr>
          <a:xfrm>
            <a:off x="-5862" y="844062"/>
            <a:ext cx="175847" cy="5442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pic>
        <p:nvPicPr>
          <p:cNvPr id="11" name="Afbeelding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9704" y="171496"/>
            <a:ext cx="1696508" cy="526431"/>
          </a:xfrm>
          <a:prstGeom prst="rect">
            <a:avLst/>
          </a:prstGeom>
        </p:spPr>
      </p:pic>
      <p:sp>
        <p:nvSpPr>
          <p:cNvPr id="16" name="Tijdelijke aanduiding voor dianummer 6"/>
          <p:cNvSpPr>
            <a:spLocks noGrp="1"/>
          </p:cNvSpPr>
          <p:nvPr>
            <p:ph type="sldNum" sz="quarter" idx="15"/>
          </p:nvPr>
        </p:nvSpPr>
        <p:spPr>
          <a:xfrm>
            <a:off x="7801945" y="6419356"/>
            <a:ext cx="1085850" cy="365125"/>
          </a:xfrm>
          <a:prstGeom prst="rect">
            <a:avLst/>
          </a:prstGeom>
        </p:spPr>
        <p:txBody>
          <a:bodyPr vert="horz" lIns="91440" tIns="45720" rIns="91440" bIns="45720" rtlCol="0" anchor="ctr"/>
          <a:lstStyle>
            <a:lvl1pPr marL="0" algn="r" defTabSz="685800" rtl="0" eaLnBrk="1" latinLnBrk="0" hangingPunct="1">
              <a:defRPr lang="nl-NL" sz="1050" kern="1200" baseline="0" smtClean="0">
                <a:solidFill>
                  <a:srgbClr val="A9A8A8"/>
                </a:solidFill>
                <a:latin typeface="Open Sans" charset="0"/>
                <a:ea typeface="Open Sans" charset="0"/>
                <a:cs typeface="Open Sans" charset="0"/>
              </a:defRPr>
            </a:lvl1pPr>
          </a:lstStyle>
          <a:p>
            <a:fld id="{3520E660-CEBF-6843-8821-11513782E32E}" type="slidenum">
              <a:rPr lang="tr-TR" smtClean="0"/>
              <a:pPr/>
              <a:t>‹nr.›</a:t>
            </a:fld>
            <a:endParaRPr lang="tr-TR" dirty="0"/>
          </a:p>
        </p:txBody>
      </p:sp>
      <p:sp>
        <p:nvSpPr>
          <p:cNvPr id="17" name="Date Placeholder 3"/>
          <p:cNvSpPr>
            <a:spLocks noGrp="1"/>
          </p:cNvSpPr>
          <p:nvPr>
            <p:ph type="dt" sz="half" idx="16"/>
          </p:nvPr>
        </p:nvSpPr>
        <p:spPr>
          <a:xfrm>
            <a:off x="531289" y="6416397"/>
            <a:ext cx="2049426" cy="365125"/>
          </a:xfrm>
          <a:prstGeom prst="rect">
            <a:avLst/>
          </a:prstGeom>
        </p:spPr>
        <p:txBody>
          <a:bodyPr vert="horz" lIns="91440" tIns="45720" rIns="91440" bIns="45720" rtlCol="0" anchor="ctr"/>
          <a:lstStyle>
            <a:lvl1pPr algn="l">
              <a:defRPr sz="1050" baseline="0">
                <a:solidFill>
                  <a:srgbClr val="A9A8A8"/>
                </a:solidFill>
                <a:latin typeface="Open Sans" charset="0"/>
                <a:ea typeface="Open Sans" charset="0"/>
                <a:cs typeface="Open Sans" charset="0"/>
              </a:defRPr>
            </a:lvl1pPr>
          </a:lstStyle>
          <a:p>
            <a:fld id="{8741B0CF-A5BE-46E4-B83E-866A5256387A}" type="datetime1">
              <a:rPr lang="nl-NL" smtClean="0"/>
              <a:t>12-11-2019</a:t>
            </a:fld>
            <a:endParaRPr lang="en-US" dirty="0"/>
          </a:p>
        </p:txBody>
      </p:sp>
    </p:spTree>
    <p:extLst>
      <p:ext uri="{BB962C8B-B14F-4D97-AF65-F5344CB8AC3E}">
        <p14:creationId xmlns:p14="http://schemas.microsoft.com/office/powerpoint/2010/main" val="325057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13" name="Rechthoek 12"/>
          <p:cNvSpPr/>
          <p:nvPr/>
        </p:nvSpPr>
        <p:spPr>
          <a:xfrm>
            <a:off x="3774831" y="844062"/>
            <a:ext cx="5369169" cy="5442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solidFill>
                <a:schemeClr val="bg1"/>
              </a:solidFill>
            </a:endParaRPr>
          </a:p>
        </p:txBody>
      </p:sp>
      <p:sp>
        <p:nvSpPr>
          <p:cNvPr id="3" name="Content Placeholder 2"/>
          <p:cNvSpPr>
            <a:spLocks noGrp="1"/>
          </p:cNvSpPr>
          <p:nvPr>
            <p:ph idx="1"/>
          </p:nvPr>
        </p:nvSpPr>
        <p:spPr>
          <a:xfrm>
            <a:off x="3968261" y="1211386"/>
            <a:ext cx="4919534" cy="4649665"/>
          </a:xfrm>
        </p:spPr>
        <p:txBody>
          <a:bodyPr/>
          <a:lstStyle>
            <a:lvl1pPr>
              <a:buClr>
                <a:schemeClr val="bg1"/>
              </a:buClr>
              <a:defRPr sz="1950">
                <a:solidFill>
                  <a:schemeClr val="bg1"/>
                </a:solidFill>
              </a:defRPr>
            </a:lvl1pPr>
            <a:lvl2pPr>
              <a:buClr>
                <a:schemeClr val="bg1"/>
              </a:buClr>
              <a:defRPr sz="1800">
                <a:solidFill>
                  <a:schemeClr val="bg1"/>
                </a:solidFill>
              </a:defRPr>
            </a:lvl2pPr>
            <a:lvl3pPr>
              <a:buClr>
                <a:schemeClr val="bg1"/>
              </a:buClr>
              <a:defRPr sz="1500">
                <a:solidFill>
                  <a:schemeClr val="bg1"/>
                </a:solidFill>
              </a:defRPr>
            </a:lvl3pPr>
            <a:lvl4pPr>
              <a:buClr>
                <a:schemeClr val="bg1"/>
              </a:buClr>
              <a:defRPr sz="1350">
                <a:solidFill>
                  <a:schemeClr val="bg1"/>
                </a:solidFill>
              </a:defRPr>
            </a:lvl4pPr>
            <a:lvl5pPr>
              <a:buClr>
                <a:schemeClr val="bg1"/>
              </a:buClr>
              <a:defRPr sz="1350">
                <a:solidFill>
                  <a:schemeClr val="bg1"/>
                </a:solidFill>
              </a:defRPr>
            </a:lvl5pPr>
            <a:lvl6pPr>
              <a:defRPr sz="1500"/>
            </a:lvl6pPr>
            <a:lvl7pPr>
              <a:defRPr sz="1500"/>
            </a:lvl7pPr>
            <a:lvl8pPr>
              <a:defRPr sz="1500"/>
            </a:lvl8pPr>
            <a:lvl9pPr>
              <a:defRPr sz="15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4" name="Rechthoek 13"/>
          <p:cNvSpPr/>
          <p:nvPr/>
        </p:nvSpPr>
        <p:spPr>
          <a:xfrm>
            <a:off x="-5862" y="844062"/>
            <a:ext cx="175847" cy="5442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17" name="Title 1"/>
          <p:cNvSpPr>
            <a:spLocks noGrp="1"/>
          </p:cNvSpPr>
          <p:nvPr>
            <p:ph type="title"/>
          </p:nvPr>
        </p:nvSpPr>
        <p:spPr>
          <a:xfrm>
            <a:off x="565367" y="933450"/>
            <a:ext cx="3180156" cy="819004"/>
          </a:xfrm>
        </p:spPr>
        <p:txBody>
          <a:bodyPr anchor="b"/>
          <a:lstStyle>
            <a:lvl1pPr>
              <a:defRPr sz="2400">
                <a:solidFill>
                  <a:srgbClr val="004152"/>
                </a:solidFill>
              </a:defRPr>
            </a:lvl1pPr>
          </a:lstStyle>
          <a:p>
            <a:r>
              <a:rPr lang="nl-NL"/>
              <a:t>Klik om stijl te bewerken</a:t>
            </a:r>
            <a:endParaRPr lang="en-US" dirty="0"/>
          </a:p>
        </p:txBody>
      </p:sp>
      <p:sp>
        <p:nvSpPr>
          <p:cNvPr id="20" name="Ondertitel 2"/>
          <p:cNvSpPr>
            <a:spLocks noGrp="1"/>
          </p:cNvSpPr>
          <p:nvPr>
            <p:ph type="subTitle" idx="13" hasCustomPrompt="1"/>
          </p:nvPr>
        </p:nvSpPr>
        <p:spPr>
          <a:xfrm>
            <a:off x="565367" y="1891323"/>
            <a:ext cx="3180156" cy="4395177"/>
          </a:xfrm>
        </p:spPr>
        <p:txBody>
          <a:bodyPr/>
          <a:lstStyle>
            <a:lvl1pPr marL="0" indent="0" algn="l">
              <a:buNone/>
              <a:defRPr lang="nl-NL" sz="1800" b="0" i="0" kern="1200" baseline="0" dirty="0" smtClean="0">
                <a:solidFill>
                  <a:srgbClr val="01839E"/>
                </a:solidFill>
                <a:latin typeface="Open Sans" charset="0"/>
                <a:ea typeface="Open Sans" charset="0"/>
                <a:cs typeface="Open Sans"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dirty="0"/>
              <a:t>Klik om de ondertitelstijl te bewerken</a:t>
            </a:r>
          </a:p>
        </p:txBody>
      </p:sp>
      <p:pic>
        <p:nvPicPr>
          <p:cNvPr id="10" name="Afbeelding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9704" y="171496"/>
            <a:ext cx="1696508" cy="526431"/>
          </a:xfrm>
          <a:prstGeom prst="rect">
            <a:avLst/>
          </a:prstGeom>
        </p:spPr>
      </p:pic>
      <p:sp>
        <p:nvSpPr>
          <p:cNvPr id="15" name="Tijdelijke aanduiding voor dianummer 6"/>
          <p:cNvSpPr>
            <a:spLocks noGrp="1"/>
          </p:cNvSpPr>
          <p:nvPr>
            <p:ph type="sldNum" sz="quarter" idx="4"/>
          </p:nvPr>
        </p:nvSpPr>
        <p:spPr>
          <a:xfrm>
            <a:off x="7801945" y="6419356"/>
            <a:ext cx="1085850" cy="365125"/>
          </a:xfrm>
          <a:prstGeom prst="rect">
            <a:avLst/>
          </a:prstGeom>
        </p:spPr>
        <p:txBody>
          <a:bodyPr vert="horz" lIns="91440" tIns="45720" rIns="91440" bIns="45720" rtlCol="0" anchor="ctr"/>
          <a:lstStyle>
            <a:lvl1pPr marL="0" algn="r" defTabSz="685800" rtl="0" eaLnBrk="1" latinLnBrk="0" hangingPunct="1">
              <a:defRPr lang="nl-NL" sz="1050" kern="1200" baseline="0" smtClean="0">
                <a:solidFill>
                  <a:srgbClr val="A9A8A8"/>
                </a:solidFill>
                <a:latin typeface="Open Sans" charset="0"/>
                <a:ea typeface="Open Sans" charset="0"/>
                <a:cs typeface="Open Sans" charset="0"/>
              </a:defRPr>
            </a:lvl1pPr>
          </a:lstStyle>
          <a:p>
            <a:fld id="{3520E660-CEBF-6843-8821-11513782E32E}" type="slidenum">
              <a:rPr lang="tr-TR" smtClean="0"/>
              <a:pPr/>
              <a:t>‹nr.›</a:t>
            </a:fld>
            <a:endParaRPr lang="tr-TR" dirty="0"/>
          </a:p>
        </p:txBody>
      </p:sp>
      <p:sp>
        <p:nvSpPr>
          <p:cNvPr id="16" name="Date Placeholder 3"/>
          <p:cNvSpPr>
            <a:spLocks noGrp="1"/>
          </p:cNvSpPr>
          <p:nvPr>
            <p:ph type="dt" sz="half" idx="2"/>
          </p:nvPr>
        </p:nvSpPr>
        <p:spPr>
          <a:xfrm>
            <a:off x="531289" y="6416397"/>
            <a:ext cx="2049426" cy="365125"/>
          </a:xfrm>
          <a:prstGeom prst="rect">
            <a:avLst/>
          </a:prstGeom>
        </p:spPr>
        <p:txBody>
          <a:bodyPr vert="horz" lIns="91440" tIns="45720" rIns="91440" bIns="45720" rtlCol="0" anchor="ctr"/>
          <a:lstStyle>
            <a:lvl1pPr algn="l">
              <a:defRPr sz="1050" baseline="0">
                <a:solidFill>
                  <a:srgbClr val="A9A8A8"/>
                </a:solidFill>
                <a:latin typeface="Open Sans" charset="0"/>
                <a:ea typeface="Open Sans" charset="0"/>
                <a:cs typeface="Open Sans" charset="0"/>
              </a:defRPr>
            </a:lvl1pPr>
          </a:lstStyle>
          <a:p>
            <a:fld id="{1F7FAF24-D8E5-4F70-BCFA-7D80422DFD81}" type="datetime1">
              <a:rPr lang="nl-NL" smtClean="0"/>
              <a:t>12-11-2019</a:t>
            </a:fld>
            <a:endParaRPr lang="en-US" dirty="0"/>
          </a:p>
        </p:txBody>
      </p:sp>
    </p:spTree>
    <p:extLst>
      <p:ext uri="{BB962C8B-B14F-4D97-AF65-F5344CB8AC3E}">
        <p14:creationId xmlns:p14="http://schemas.microsoft.com/office/powerpoint/2010/main" val="34796881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el met Afbeelding">
    <p:spTree>
      <p:nvGrpSpPr>
        <p:cNvPr id="1" name=""/>
        <p:cNvGrpSpPr/>
        <p:nvPr/>
      </p:nvGrpSpPr>
      <p:grpSpPr>
        <a:xfrm>
          <a:off x="0" y="0"/>
          <a:ext cx="0" cy="0"/>
          <a:chOff x="0" y="0"/>
          <a:chExt cx="0" cy="0"/>
        </a:xfrm>
      </p:grpSpPr>
      <p:sp>
        <p:nvSpPr>
          <p:cNvPr id="22" name="Tijdelijke aanduiding voor afbeelding 14"/>
          <p:cNvSpPr>
            <a:spLocks noGrp="1"/>
          </p:cNvSpPr>
          <p:nvPr>
            <p:ph type="pic" sz="quarter" idx="15"/>
          </p:nvPr>
        </p:nvSpPr>
        <p:spPr>
          <a:xfrm>
            <a:off x="3895725" y="844063"/>
            <a:ext cx="5072428" cy="5442436"/>
          </a:xfrm>
        </p:spPr>
        <p:txBody>
          <a:bodyPr/>
          <a:lstStyle>
            <a:lvl1pPr marL="171450" marR="0" indent="-171450" algn="l" defTabSz="685800" rtl="0" eaLnBrk="1" fontAlgn="auto" latinLnBrk="0" hangingPunct="1">
              <a:lnSpc>
                <a:spcPct val="90000"/>
              </a:lnSpc>
              <a:spcBef>
                <a:spcPts val="750"/>
              </a:spcBef>
              <a:spcAft>
                <a:spcPts val="0"/>
              </a:spcAft>
              <a:buClrTx/>
              <a:buSzTx/>
              <a:buFont typeface="Arial"/>
              <a:buChar char="•"/>
              <a:tabLst/>
              <a:defRPr/>
            </a:lvl1pPr>
          </a:lstStyle>
          <a:p>
            <a:r>
              <a:rPr lang="nl-NL"/>
              <a:t>Klik op het pictogram als u een afbeelding wilt toevoegen</a:t>
            </a:r>
            <a:endParaRPr lang="nl-NL" dirty="0"/>
          </a:p>
        </p:txBody>
      </p:sp>
      <p:sp>
        <p:nvSpPr>
          <p:cNvPr id="13" name="Rechthoek 12"/>
          <p:cNvSpPr/>
          <p:nvPr/>
        </p:nvSpPr>
        <p:spPr>
          <a:xfrm>
            <a:off x="8968153" y="844062"/>
            <a:ext cx="175847" cy="5442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19" name="Title 1"/>
          <p:cNvSpPr>
            <a:spLocks noGrp="1"/>
          </p:cNvSpPr>
          <p:nvPr>
            <p:ph type="title"/>
          </p:nvPr>
        </p:nvSpPr>
        <p:spPr>
          <a:xfrm>
            <a:off x="565367" y="789354"/>
            <a:ext cx="3180156" cy="963100"/>
          </a:xfrm>
        </p:spPr>
        <p:txBody>
          <a:bodyPr anchor="b"/>
          <a:lstStyle>
            <a:lvl1pPr>
              <a:defRPr sz="2400">
                <a:solidFill>
                  <a:srgbClr val="004152"/>
                </a:solidFill>
              </a:defRPr>
            </a:lvl1pPr>
          </a:lstStyle>
          <a:p>
            <a:r>
              <a:rPr lang="nl-NL"/>
              <a:t>Klik om stijl te bewerken</a:t>
            </a:r>
            <a:endParaRPr lang="en-US" dirty="0"/>
          </a:p>
        </p:txBody>
      </p:sp>
      <p:sp>
        <p:nvSpPr>
          <p:cNvPr id="23" name="Ondertitel 2"/>
          <p:cNvSpPr>
            <a:spLocks noGrp="1"/>
          </p:cNvSpPr>
          <p:nvPr>
            <p:ph type="subTitle" idx="13" hasCustomPrompt="1"/>
          </p:nvPr>
        </p:nvSpPr>
        <p:spPr>
          <a:xfrm>
            <a:off x="565367" y="1891323"/>
            <a:ext cx="3180156" cy="4395177"/>
          </a:xfrm>
        </p:spPr>
        <p:txBody>
          <a:bodyPr/>
          <a:lstStyle>
            <a:lvl1pPr marL="0" indent="0" algn="l">
              <a:buNone/>
              <a:defRPr lang="nl-NL" sz="1800" b="0" i="0" kern="1200" baseline="0" dirty="0" smtClean="0">
                <a:solidFill>
                  <a:srgbClr val="01839E"/>
                </a:solidFill>
                <a:latin typeface="Open Sans" charset="0"/>
                <a:ea typeface="Open Sans" charset="0"/>
                <a:cs typeface="Open Sans"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dirty="0"/>
              <a:t>Klik om de ondertitelstijl te bewerken</a:t>
            </a:r>
          </a:p>
        </p:txBody>
      </p:sp>
      <p:pic>
        <p:nvPicPr>
          <p:cNvPr id="9" name="Afbeelding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9704" y="171496"/>
            <a:ext cx="1696508" cy="526431"/>
          </a:xfrm>
          <a:prstGeom prst="rect">
            <a:avLst/>
          </a:prstGeom>
        </p:spPr>
      </p:pic>
      <p:sp>
        <p:nvSpPr>
          <p:cNvPr id="12" name="Tijdelijke aanduiding voor dianummer 6"/>
          <p:cNvSpPr>
            <a:spLocks noGrp="1"/>
          </p:cNvSpPr>
          <p:nvPr>
            <p:ph type="sldNum" sz="quarter" idx="4"/>
          </p:nvPr>
        </p:nvSpPr>
        <p:spPr>
          <a:xfrm>
            <a:off x="7801945" y="6419356"/>
            <a:ext cx="1085850" cy="365125"/>
          </a:xfrm>
          <a:prstGeom prst="rect">
            <a:avLst/>
          </a:prstGeom>
        </p:spPr>
        <p:txBody>
          <a:bodyPr vert="horz" lIns="91440" tIns="45720" rIns="91440" bIns="45720" rtlCol="0" anchor="ctr"/>
          <a:lstStyle>
            <a:lvl1pPr marL="0" algn="r" defTabSz="685800" rtl="0" eaLnBrk="1" latinLnBrk="0" hangingPunct="1">
              <a:defRPr lang="nl-NL" sz="1050" kern="1200" baseline="0" smtClean="0">
                <a:solidFill>
                  <a:srgbClr val="A9A8A8"/>
                </a:solidFill>
                <a:latin typeface="Open Sans" charset="0"/>
                <a:ea typeface="Open Sans" charset="0"/>
                <a:cs typeface="Open Sans" charset="0"/>
              </a:defRPr>
            </a:lvl1pPr>
          </a:lstStyle>
          <a:p>
            <a:fld id="{3520E660-CEBF-6843-8821-11513782E32E}" type="slidenum">
              <a:rPr lang="tr-TR" smtClean="0"/>
              <a:pPr/>
              <a:t>‹nr.›</a:t>
            </a:fld>
            <a:endParaRPr lang="tr-TR" dirty="0"/>
          </a:p>
        </p:txBody>
      </p:sp>
      <p:sp>
        <p:nvSpPr>
          <p:cNvPr id="14" name="Date Placeholder 3"/>
          <p:cNvSpPr>
            <a:spLocks noGrp="1"/>
          </p:cNvSpPr>
          <p:nvPr>
            <p:ph type="dt" sz="half" idx="2"/>
          </p:nvPr>
        </p:nvSpPr>
        <p:spPr>
          <a:xfrm>
            <a:off x="531289" y="6416397"/>
            <a:ext cx="2049426" cy="365125"/>
          </a:xfrm>
          <a:prstGeom prst="rect">
            <a:avLst/>
          </a:prstGeom>
        </p:spPr>
        <p:txBody>
          <a:bodyPr vert="horz" lIns="91440" tIns="45720" rIns="91440" bIns="45720" rtlCol="0" anchor="ctr"/>
          <a:lstStyle>
            <a:lvl1pPr algn="l">
              <a:defRPr sz="1050" baseline="0">
                <a:solidFill>
                  <a:srgbClr val="A9A8A8"/>
                </a:solidFill>
                <a:latin typeface="Open Sans" charset="0"/>
                <a:ea typeface="Open Sans" charset="0"/>
                <a:cs typeface="Open Sans" charset="0"/>
              </a:defRPr>
            </a:lvl1pPr>
          </a:lstStyle>
          <a:p>
            <a:fld id="{76ACD3D2-D9C2-49DB-8F1F-10AA5EF52B89}" type="datetime1">
              <a:rPr lang="nl-NL" smtClean="0"/>
              <a:t>12-11-2019</a:t>
            </a:fld>
            <a:endParaRPr lang="en-US" dirty="0"/>
          </a:p>
        </p:txBody>
      </p:sp>
    </p:spTree>
    <p:extLst>
      <p:ext uri="{BB962C8B-B14F-4D97-AF65-F5344CB8AC3E}">
        <p14:creationId xmlns:p14="http://schemas.microsoft.com/office/powerpoint/2010/main" val="1850630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eldia r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222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eldia">
    <p:spTree>
      <p:nvGrpSpPr>
        <p:cNvPr id="1" name=""/>
        <p:cNvGrpSpPr/>
        <p:nvPr/>
      </p:nvGrpSpPr>
      <p:grpSpPr>
        <a:xfrm>
          <a:off x="0" y="0"/>
          <a:ext cx="0" cy="0"/>
          <a:chOff x="0" y="0"/>
          <a:chExt cx="0" cy="0"/>
        </a:xfrm>
      </p:grpSpPr>
      <p:pic>
        <p:nvPicPr>
          <p:cNvPr id="2" name="Afbeelding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5483" y="524309"/>
            <a:ext cx="2965058" cy="920066"/>
          </a:xfrm>
          <a:prstGeom prst="rect">
            <a:avLst/>
          </a:prstGeom>
        </p:spPr>
      </p:pic>
      <p:sp>
        <p:nvSpPr>
          <p:cNvPr id="13" name="Rechthoek 12"/>
          <p:cNvSpPr/>
          <p:nvPr/>
        </p:nvSpPr>
        <p:spPr>
          <a:xfrm>
            <a:off x="0" y="3438144"/>
            <a:ext cx="9144000" cy="3419856"/>
          </a:xfrm>
          <a:prstGeom prst="rect">
            <a:avLst/>
          </a:prstGeom>
          <a:solidFill>
            <a:srgbClr val="004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18" name="Titel 1"/>
          <p:cNvSpPr>
            <a:spLocks noGrp="1"/>
          </p:cNvSpPr>
          <p:nvPr>
            <p:ph type="title"/>
          </p:nvPr>
        </p:nvSpPr>
        <p:spPr>
          <a:xfrm>
            <a:off x="1545336" y="1722120"/>
            <a:ext cx="6970014" cy="727520"/>
          </a:xfrm>
        </p:spPr>
        <p:txBody>
          <a:bodyPr>
            <a:normAutofit/>
          </a:bodyPr>
          <a:lstStyle>
            <a:lvl1pPr>
              <a:defRPr sz="3600">
                <a:solidFill>
                  <a:srgbClr val="004152"/>
                </a:solidFill>
              </a:defRPr>
            </a:lvl1pPr>
          </a:lstStyle>
          <a:p>
            <a:r>
              <a:rPr lang="nl-NL"/>
              <a:t>Klik om stijl te bewerken</a:t>
            </a:r>
          </a:p>
        </p:txBody>
      </p:sp>
      <p:sp>
        <p:nvSpPr>
          <p:cNvPr id="21" name="Ondertitel 2"/>
          <p:cNvSpPr>
            <a:spLocks noGrp="1"/>
          </p:cNvSpPr>
          <p:nvPr>
            <p:ph type="subTitle" idx="1"/>
          </p:nvPr>
        </p:nvSpPr>
        <p:spPr>
          <a:xfrm>
            <a:off x="1545336" y="2502705"/>
            <a:ext cx="6970014" cy="738060"/>
          </a:xfrm>
        </p:spPr>
        <p:txBody>
          <a:bodyPr>
            <a:normAutofit/>
          </a:bodyPr>
          <a:lstStyle>
            <a:lvl1pPr marL="0" indent="0" algn="l">
              <a:buNone/>
              <a:defRPr sz="2200">
                <a:solidFill>
                  <a:srgbClr val="01839E"/>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endParaRPr lang="nl-NL" dirty="0"/>
          </a:p>
        </p:txBody>
      </p:sp>
      <p:pic>
        <p:nvPicPr>
          <p:cNvPr id="5" name="Afbeelding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3406970"/>
            <a:ext cx="9144000" cy="1966725"/>
          </a:xfrm>
          <a:prstGeom prst="rect">
            <a:avLst/>
          </a:prstGeom>
        </p:spPr>
      </p:pic>
    </p:spTree>
    <p:extLst>
      <p:ext uri="{BB962C8B-B14F-4D97-AF65-F5344CB8AC3E}">
        <p14:creationId xmlns:p14="http://schemas.microsoft.com/office/powerpoint/2010/main" val="223783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iteldia">
    <p:spTree>
      <p:nvGrpSpPr>
        <p:cNvPr id="1" name=""/>
        <p:cNvGrpSpPr/>
        <p:nvPr/>
      </p:nvGrpSpPr>
      <p:grpSpPr>
        <a:xfrm>
          <a:off x="0" y="0"/>
          <a:ext cx="0" cy="0"/>
          <a:chOff x="0" y="0"/>
          <a:chExt cx="0" cy="0"/>
        </a:xfrm>
      </p:grpSpPr>
      <p:pic>
        <p:nvPicPr>
          <p:cNvPr id="2" name="Afbeelding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5483" y="524309"/>
            <a:ext cx="2965058" cy="920066"/>
          </a:xfrm>
          <a:prstGeom prst="rect">
            <a:avLst/>
          </a:prstGeom>
        </p:spPr>
      </p:pic>
      <p:sp>
        <p:nvSpPr>
          <p:cNvPr id="13" name="Rechthoek 12"/>
          <p:cNvSpPr/>
          <p:nvPr/>
        </p:nvSpPr>
        <p:spPr>
          <a:xfrm>
            <a:off x="0" y="3438144"/>
            <a:ext cx="9144000" cy="3419856"/>
          </a:xfrm>
          <a:prstGeom prst="rect">
            <a:avLst/>
          </a:prstGeom>
          <a:solidFill>
            <a:srgbClr val="004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18" name="Titel 1"/>
          <p:cNvSpPr>
            <a:spLocks noGrp="1"/>
          </p:cNvSpPr>
          <p:nvPr>
            <p:ph type="title"/>
          </p:nvPr>
        </p:nvSpPr>
        <p:spPr>
          <a:xfrm>
            <a:off x="1545336" y="1722120"/>
            <a:ext cx="6970014" cy="727520"/>
          </a:xfrm>
        </p:spPr>
        <p:txBody>
          <a:bodyPr>
            <a:normAutofit/>
          </a:bodyPr>
          <a:lstStyle>
            <a:lvl1pPr>
              <a:defRPr sz="3600">
                <a:solidFill>
                  <a:srgbClr val="004152"/>
                </a:solidFill>
              </a:defRPr>
            </a:lvl1pPr>
          </a:lstStyle>
          <a:p>
            <a:r>
              <a:rPr lang="nl-NL"/>
              <a:t>Klik om stijl te bewerken</a:t>
            </a:r>
          </a:p>
        </p:txBody>
      </p:sp>
      <p:sp>
        <p:nvSpPr>
          <p:cNvPr id="21" name="Ondertitel 2"/>
          <p:cNvSpPr>
            <a:spLocks noGrp="1"/>
          </p:cNvSpPr>
          <p:nvPr>
            <p:ph type="subTitle" idx="1"/>
          </p:nvPr>
        </p:nvSpPr>
        <p:spPr>
          <a:xfrm>
            <a:off x="1545336" y="2502705"/>
            <a:ext cx="6970014" cy="738060"/>
          </a:xfrm>
        </p:spPr>
        <p:txBody>
          <a:bodyPr>
            <a:normAutofit/>
          </a:bodyPr>
          <a:lstStyle>
            <a:lvl1pPr marL="0" indent="0" algn="l">
              <a:buNone/>
              <a:defRPr sz="2200">
                <a:solidFill>
                  <a:srgbClr val="01839E"/>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endParaRPr lang="nl-NL" dirty="0"/>
          </a:p>
        </p:txBody>
      </p:sp>
      <p:pic>
        <p:nvPicPr>
          <p:cNvPr id="5" name="Afbeelding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406969"/>
            <a:ext cx="9144000" cy="1966725"/>
          </a:xfrm>
          <a:prstGeom prst="rect">
            <a:avLst/>
          </a:prstGeom>
        </p:spPr>
      </p:pic>
    </p:spTree>
    <p:extLst>
      <p:ext uri="{BB962C8B-B14F-4D97-AF65-F5344CB8AC3E}">
        <p14:creationId xmlns:p14="http://schemas.microsoft.com/office/powerpoint/2010/main" val="3445801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eldia Zonder beeld">
    <p:bg>
      <p:bgPr>
        <a:solidFill>
          <a:srgbClr val="004152"/>
        </a:solidFill>
        <a:effectLst/>
      </p:bgPr>
    </p:bg>
    <p:spTree>
      <p:nvGrpSpPr>
        <p:cNvPr id="1" name=""/>
        <p:cNvGrpSpPr/>
        <p:nvPr/>
      </p:nvGrpSpPr>
      <p:grpSpPr>
        <a:xfrm>
          <a:off x="0" y="0"/>
          <a:ext cx="0" cy="0"/>
          <a:chOff x="0" y="0"/>
          <a:chExt cx="0" cy="0"/>
        </a:xfrm>
      </p:grpSpPr>
      <p:sp>
        <p:nvSpPr>
          <p:cNvPr id="12" name="Rechthoek 11"/>
          <p:cNvSpPr/>
          <p:nvPr/>
        </p:nvSpPr>
        <p:spPr>
          <a:xfrm>
            <a:off x="0" y="4089400"/>
            <a:ext cx="9144000" cy="276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pic>
        <p:nvPicPr>
          <p:cNvPr id="2" name="Afbeelding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522" y="5464756"/>
            <a:ext cx="2967059" cy="920687"/>
          </a:xfrm>
          <a:prstGeom prst="rect">
            <a:avLst/>
          </a:prstGeom>
        </p:spPr>
      </p:pic>
      <p:sp>
        <p:nvSpPr>
          <p:cNvPr id="13" name="Rechthoek 12"/>
          <p:cNvSpPr/>
          <p:nvPr/>
        </p:nvSpPr>
        <p:spPr>
          <a:xfrm>
            <a:off x="0" y="0"/>
            <a:ext cx="9144000" cy="4964112"/>
          </a:xfrm>
          <a:prstGeom prst="rect">
            <a:avLst/>
          </a:prstGeom>
          <a:solidFill>
            <a:srgbClr val="004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18" name="Titel 1"/>
          <p:cNvSpPr>
            <a:spLocks noGrp="1"/>
          </p:cNvSpPr>
          <p:nvPr>
            <p:ph type="title"/>
          </p:nvPr>
        </p:nvSpPr>
        <p:spPr>
          <a:xfrm>
            <a:off x="1374599" y="2839720"/>
            <a:ext cx="6970014" cy="727520"/>
          </a:xfrm>
        </p:spPr>
        <p:txBody>
          <a:bodyPr>
            <a:normAutofit/>
          </a:bodyPr>
          <a:lstStyle>
            <a:lvl1pPr algn="r">
              <a:defRPr sz="4000">
                <a:solidFill>
                  <a:schemeClr val="bg1"/>
                </a:solidFill>
              </a:defRPr>
            </a:lvl1pPr>
          </a:lstStyle>
          <a:p>
            <a:r>
              <a:rPr lang="nl-NL"/>
              <a:t>Klik om stijl te bewerken</a:t>
            </a:r>
            <a:endParaRPr lang="nl-NL" dirty="0"/>
          </a:p>
        </p:txBody>
      </p:sp>
      <p:sp>
        <p:nvSpPr>
          <p:cNvPr id="19" name="Ondertitel 2"/>
          <p:cNvSpPr>
            <a:spLocks noGrp="1"/>
          </p:cNvSpPr>
          <p:nvPr>
            <p:ph type="subTitle" idx="1"/>
          </p:nvPr>
        </p:nvSpPr>
        <p:spPr>
          <a:xfrm>
            <a:off x="1374599" y="3763180"/>
            <a:ext cx="6970014" cy="738060"/>
          </a:xfrm>
        </p:spPr>
        <p:txBody>
          <a:bodyPr>
            <a:normAutofit/>
          </a:bodyPr>
          <a:lstStyle>
            <a:lvl1pPr marL="0" indent="0" algn="r">
              <a:buNone/>
              <a:defRPr sz="220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endParaRPr lang="nl-NL" dirty="0"/>
          </a:p>
        </p:txBody>
      </p:sp>
    </p:spTree>
    <p:extLst>
      <p:ext uri="{BB962C8B-B14F-4D97-AF65-F5344CB8AC3E}">
        <p14:creationId xmlns:p14="http://schemas.microsoft.com/office/powerpoint/2010/main" val="1806716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el en object">
    <p:spTree>
      <p:nvGrpSpPr>
        <p:cNvPr id="1" name=""/>
        <p:cNvGrpSpPr/>
        <p:nvPr/>
      </p:nvGrpSpPr>
      <p:grpSpPr>
        <a:xfrm>
          <a:off x="0" y="0"/>
          <a:ext cx="0" cy="0"/>
          <a:chOff x="0" y="0"/>
          <a:chExt cx="0" cy="0"/>
        </a:xfrm>
      </p:grpSpPr>
      <p:pic>
        <p:nvPicPr>
          <p:cNvPr id="12" name="Afbeelding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9704" y="171496"/>
            <a:ext cx="1696508" cy="526431"/>
          </a:xfrm>
          <a:prstGeom prst="rect">
            <a:avLst/>
          </a:prstGeom>
        </p:spPr>
      </p:pic>
      <p:sp>
        <p:nvSpPr>
          <p:cNvPr id="9" name="Rechthoek 8"/>
          <p:cNvSpPr/>
          <p:nvPr/>
        </p:nvSpPr>
        <p:spPr>
          <a:xfrm>
            <a:off x="-5862" y="844062"/>
            <a:ext cx="175847" cy="5442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2" name="Title 1"/>
          <p:cNvSpPr>
            <a:spLocks noGrp="1"/>
          </p:cNvSpPr>
          <p:nvPr>
            <p:ph type="title"/>
          </p:nvPr>
        </p:nvSpPr>
        <p:spPr/>
        <p:txBody>
          <a:bodyPr/>
          <a:lstStyle>
            <a:lvl1pPr>
              <a:defRPr>
                <a:solidFill>
                  <a:srgbClr val="004152"/>
                </a:solidFill>
              </a:defRPr>
            </a:lvl1pPr>
          </a:lstStyle>
          <a:p>
            <a:r>
              <a:rPr lang="nl-NL"/>
              <a:t>Klik om stijl te bewerken</a:t>
            </a:r>
            <a:endParaRPr lang="en-US" dirty="0"/>
          </a:p>
        </p:txBody>
      </p:sp>
      <p:sp>
        <p:nvSpPr>
          <p:cNvPr id="3" name="Content Placeholder 2"/>
          <p:cNvSpPr>
            <a:spLocks noGrp="1"/>
          </p:cNvSpPr>
          <p:nvPr>
            <p:ph idx="1"/>
          </p:nvPr>
        </p:nvSpPr>
        <p:spPr/>
        <p:txBody>
          <a:bodyPr/>
          <a:lstStyle>
            <a:lvl1pPr>
              <a:defRPr>
                <a:solidFill>
                  <a:srgbClr val="004152"/>
                </a:solidFill>
                <a:latin typeface="Open Sans" charset="0"/>
                <a:ea typeface="Open Sans" charset="0"/>
                <a:cs typeface="Open Sans" charset="0"/>
              </a:defRPr>
            </a:lvl1pPr>
            <a:lvl2pPr>
              <a:defRPr>
                <a:solidFill>
                  <a:srgbClr val="004152"/>
                </a:solidFill>
                <a:latin typeface="Open Sans" charset="0"/>
                <a:ea typeface="Open Sans" charset="0"/>
                <a:cs typeface="Open Sans" charset="0"/>
              </a:defRPr>
            </a:lvl2pPr>
            <a:lvl3pPr>
              <a:defRPr>
                <a:solidFill>
                  <a:srgbClr val="004152"/>
                </a:solidFill>
                <a:latin typeface="Open Sans" charset="0"/>
                <a:ea typeface="Open Sans" charset="0"/>
                <a:cs typeface="Open Sans" charset="0"/>
              </a:defRPr>
            </a:lvl3pPr>
            <a:lvl4pPr>
              <a:defRPr>
                <a:solidFill>
                  <a:srgbClr val="004152"/>
                </a:solidFill>
                <a:latin typeface="Open Sans" charset="0"/>
                <a:ea typeface="Open Sans" charset="0"/>
                <a:cs typeface="Open Sans" charset="0"/>
              </a:defRPr>
            </a:lvl4pPr>
            <a:lvl5pPr>
              <a:defRPr>
                <a:solidFill>
                  <a:srgbClr val="004152"/>
                </a:solidFill>
                <a:latin typeface="Open Sans" charset="0"/>
                <a:ea typeface="Open Sans" charset="0"/>
                <a:cs typeface="Open Sans"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Ondertitel 2"/>
          <p:cNvSpPr>
            <a:spLocks noGrp="1"/>
          </p:cNvSpPr>
          <p:nvPr>
            <p:ph type="subTitle" idx="13"/>
          </p:nvPr>
        </p:nvSpPr>
        <p:spPr>
          <a:xfrm>
            <a:off x="531289" y="1468439"/>
            <a:ext cx="7815542" cy="417321"/>
          </a:xfrm>
        </p:spPr>
        <p:txBody>
          <a:bodyPr/>
          <a:lstStyle>
            <a:lvl1pPr marL="0" indent="0" algn="l">
              <a:buNone/>
              <a:defRPr lang="nl-NL" sz="1800" b="0" i="0" kern="1200" baseline="0" dirty="0" smtClean="0">
                <a:solidFill>
                  <a:srgbClr val="01839E"/>
                </a:solidFill>
                <a:latin typeface="Open Sans" charset="0"/>
                <a:ea typeface="Open Sans" charset="0"/>
                <a:cs typeface="Open Sans"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endParaRPr lang="nl-NL" dirty="0"/>
          </a:p>
        </p:txBody>
      </p:sp>
      <p:sp>
        <p:nvSpPr>
          <p:cNvPr id="14" name="Tijdelijke aanduiding voor dianummer 6"/>
          <p:cNvSpPr>
            <a:spLocks noGrp="1"/>
          </p:cNvSpPr>
          <p:nvPr>
            <p:ph type="sldNum" sz="quarter" idx="4"/>
          </p:nvPr>
        </p:nvSpPr>
        <p:spPr>
          <a:xfrm>
            <a:off x="7801945" y="6419356"/>
            <a:ext cx="1085850" cy="365125"/>
          </a:xfrm>
          <a:prstGeom prst="rect">
            <a:avLst/>
          </a:prstGeom>
        </p:spPr>
        <p:txBody>
          <a:bodyPr vert="horz" lIns="91440" tIns="45720" rIns="91440" bIns="45720" rtlCol="0" anchor="ctr"/>
          <a:lstStyle>
            <a:lvl1pPr marL="0" algn="r" defTabSz="685800" rtl="0" eaLnBrk="1" latinLnBrk="0" hangingPunct="1">
              <a:defRPr lang="nl-NL" sz="1050" kern="1200" baseline="0" smtClean="0">
                <a:solidFill>
                  <a:srgbClr val="A9A8A8"/>
                </a:solidFill>
                <a:latin typeface="Open Sans" charset="0"/>
                <a:ea typeface="Open Sans" charset="0"/>
                <a:cs typeface="Open Sans" charset="0"/>
              </a:defRPr>
            </a:lvl1pPr>
          </a:lstStyle>
          <a:p>
            <a:fld id="{3520E660-CEBF-6843-8821-11513782E32E}" type="slidenum">
              <a:rPr lang="tr-TR" smtClean="0"/>
              <a:pPr/>
              <a:t>‹nr.›</a:t>
            </a:fld>
            <a:endParaRPr lang="tr-TR" dirty="0"/>
          </a:p>
        </p:txBody>
      </p:sp>
      <p:sp>
        <p:nvSpPr>
          <p:cNvPr id="15" name="Date Placeholder 3"/>
          <p:cNvSpPr>
            <a:spLocks noGrp="1"/>
          </p:cNvSpPr>
          <p:nvPr>
            <p:ph type="dt" sz="half" idx="2"/>
          </p:nvPr>
        </p:nvSpPr>
        <p:spPr>
          <a:xfrm>
            <a:off x="531289" y="6416397"/>
            <a:ext cx="2049426" cy="365125"/>
          </a:xfrm>
          <a:prstGeom prst="rect">
            <a:avLst/>
          </a:prstGeom>
        </p:spPr>
        <p:txBody>
          <a:bodyPr vert="horz" lIns="91440" tIns="45720" rIns="91440" bIns="45720" rtlCol="0" anchor="ctr"/>
          <a:lstStyle>
            <a:lvl1pPr algn="l">
              <a:defRPr sz="1050" baseline="0">
                <a:solidFill>
                  <a:srgbClr val="A9A8A8"/>
                </a:solidFill>
                <a:latin typeface="Open Sans" charset="0"/>
                <a:ea typeface="Open Sans" charset="0"/>
                <a:cs typeface="Open Sans" charset="0"/>
              </a:defRPr>
            </a:lvl1pPr>
          </a:lstStyle>
          <a:p>
            <a:fld id="{3FAD756A-8B5C-4878-B9D3-39D3428F772A}" type="datetime1">
              <a:rPr lang="nl-NL" smtClean="0"/>
              <a:t>12-11-2019</a:t>
            </a:fld>
            <a:endParaRPr lang="en-US" dirty="0"/>
          </a:p>
        </p:txBody>
      </p:sp>
    </p:spTree>
    <p:extLst>
      <p:ext uri="{BB962C8B-B14F-4D97-AF65-F5344CB8AC3E}">
        <p14:creationId xmlns:p14="http://schemas.microsoft.com/office/powerpoint/2010/main" val="63103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Grote Foto met Titel">
    <p:spTree>
      <p:nvGrpSpPr>
        <p:cNvPr id="1" name=""/>
        <p:cNvGrpSpPr/>
        <p:nvPr/>
      </p:nvGrpSpPr>
      <p:grpSpPr>
        <a:xfrm>
          <a:off x="0" y="0"/>
          <a:ext cx="0" cy="0"/>
          <a:chOff x="0" y="0"/>
          <a:chExt cx="0" cy="0"/>
        </a:xfrm>
      </p:grpSpPr>
      <p:sp>
        <p:nvSpPr>
          <p:cNvPr id="15" name="Tijdelijke aanduiding voor afbeelding 14"/>
          <p:cNvSpPr>
            <a:spLocks noGrp="1"/>
          </p:cNvSpPr>
          <p:nvPr>
            <p:ph type="pic" sz="quarter" idx="10"/>
          </p:nvPr>
        </p:nvSpPr>
        <p:spPr>
          <a:xfrm>
            <a:off x="0" y="2"/>
            <a:ext cx="9144000" cy="5103397"/>
          </a:xfrm>
        </p:spPr>
        <p:txBody>
          <a:bodyPr/>
          <a:lstStyle>
            <a:lvl1pPr marL="171450" marR="0" indent="-171450" algn="l" defTabSz="685800" rtl="0" eaLnBrk="1" fontAlgn="auto" latinLnBrk="0" hangingPunct="1">
              <a:lnSpc>
                <a:spcPct val="90000"/>
              </a:lnSpc>
              <a:spcBef>
                <a:spcPts val="750"/>
              </a:spcBef>
              <a:spcAft>
                <a:spcPts val="0"/>
              </a:spcAft>
              <a:buClrTx/>
              <a:buSzTx/>
              <a:buFont typeface="Arial"/>
              <a:buChar char="•"/>
              <a:tabLst/>
              <a:defRPr/>
            </a:lvl1pPr>
          </a:lstStyle>
          <a:p>
            <a:r>
              <a:rPr lang="nl-NL"/>
              <a:t>Klik op het pictogram als u een afbeelding wilt toevoegen</a:t>
            </a:r>
            <a:endParaRPr lang="nl-NL" dirty="0"/>
          </a:p>
        </p:txBody>
      </p:sp>
      <p:sp>
        <p:nvSpPr>
          <p:cNvPr id="11" name="Rechthoek 10"/>
          <p:cNvSpPr/>
          <p:nvPr/>
        </p:nvSpPr>
        <p:spPr>
          <a:xfrm>
            <a:off x="0" y="5111756"/>
            <a:ext cx="9144000" cy="1754059"/>
          </a:xfrm>
          <a:prstGeom prst="rect">
            <a:avLst/>
          </a:prstGeom>
          <a:solidFill>
            <a:srgbClr val="004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13" name="Title 1"/>
          <p:cNvSpPr>
            <a:spLocks noGrp="1"/>
          </p:cNvSpPr>
          <p:nvPr>
            <p:ph type="title"/>
          </p:nvPr>
        </p:nvSpPr>
        <p:spPr>
          <a:xfrm>
            <a:off x="501982" y="5417815"/>
            <a:ext cx="6970014" cy="727520"/>
          </a:xfrm>
        </p:spPr>
        <p:txBody>
          <a:bodyPr/>
          <a:lstStyle>
            <a:lvl1pPr>
              <a:defRPr>
                <a:solidFill>
                  <a:schemeClr val="bg1"/>
                </a:solidFill>
              </a:defRPr>
            </a:lvl1pPr>
          </a:lstStyle>
          <a:p>
            <a:r>
              <a:rPr lang="nl-NL"/>
              <a:t>Klik om stijl te bewerken</a:t>
            </a:r>
            <a:endParaRPr lang="en-US" dirty="0"/>
          </a:p>
        </p:txBody>
      </p:sp>
      <p:cxnSp>
        <p:nvCxnSpPr>
          <p:cNvPr id="12" name="Rechte verbindingslijn 9"/>
          <p:cNvCxnSpPr/>
          <p:nvPr userDrawn="1"/>
        </p:nvCxnSpPr>
        <p:spPr>
          <a:xfrm>
            <a:off x="0" y="5105114"/>
            <a:ext cx="9144000" cy="0"/>
          </a:xfrm>
          <a:prstGeom prst="line">
            <a:avLst/>
          </a:prstGeom>
          <a:ln w="12700">
            <a:solidFill>
              <a:srgbClr val="00232D"/>
            </a:solidFill>
          </a:ln>
        </p:spPr>
        <p:style>
          <a:lnRef idx="1">
            <a:schemeClr val="accent1"/>
          </a:lnRef>
          <a:fillRef idx="0">
            <a:schemeClr val="accent1"/>
          </a:fillRef>
          <a:effectRef idx="0">
            <a:schemeClr val="accent1"/>
          </a:effectRef>
          <a:fontRef idx="minor">
            <a:schemeClr val="tx1"/>
          </a:fontRef>
        </p:style>
      </p:cxnSp>
      <p:sp>
        <p:nvSpPr>
          <p:cNvPr id="16" name="Tijdelijke aanduiding voor dianummer 6"/>
          <p:cNvSpPr>
            <a:spLocks noGrp="1"/>
          </p:cNvSpPr>
          <p:nvPr>
            <p:ph type="sldNum" sz="quarter" idx="4"/>
          </p:nvPr>
        </p:nvSpPr>
        <p:spPr>
          <a:xfrm>
            <a:off x="7801945" y="6419356"/>
            <a:ext cx="1085850" cy="365125"/>
          </a:xfrm>
          <a:prstGeom prst="rect">
            <a:avLst/>
          </a:prstGeom>
        </p:spPr>
        <p:txBody>
          <a:bodyPr vert="horz" lIns="91440" tIns="45720" rIns="91440" bIns="45720" rtlCol="0" anchor="ctr"/>
          <a:lstStyle>
            <a:lvl1pPr marL="0" algn="r" defTabSz="685800" rtl="0" eaLnBrk="1" latinLnBrk="0" hangingPunct="1">
              <a:defRPr lang="nl-NL" sz="1050" kern="1200" baseline="0" smtClean="0">
                <a:solidFill>
                  <a:srgbClr val="A9A8A8"/>
                </a:solidFill>
                <a:latin typeface="Open Sans" charset="0"/>
                <a:ea typeface="Open Sans" charset="0"/>
                <a:cs typeface="Open Sans" charset="0"/>
              </a:defRPr>
            </a:lvl1pPr>
          </a:lstStyle>
          <a:p>
            <a:fld id="{3520E660-CEBF-6843-8821-11513782E32E}" type="slidenum">
              <a:rPr lang="tr-TR" smtClean="0"/>
              <a:pPr/>
              <a:t>‹nr.›</a:t>
            </a:fld>
            <a:endParaRPr lang="tr-TR" dirty="0"/>
          </a:p>
        </p:txBody>
      </p:sp>
      <p:sp>
        <p:nvSpPr>
          <p:cNvPr id="17" name="Date Placeholder 3"/>
          <p:cNvSpPr>
            <a:spLocks noGrp="1"/>
          </p:cNvSpPr>
          <p:nvPr>
            <p:ph type="dt" sz="half" idx="2"/>
          </p:nvPr>
        </p:nvSpPr>
        <p:spPr>
          <a:xfrm>
            <a:off x="531289" y="6416397"/>
            <a:ext cx="2049426" cy="365125"/>
          </a:xfrm>
          <a:prstGeom prst="rect">
            <a:avLst/>
          </a:prstGeom>
        </p:spPr>
        <p:txBody>
          <a:bodyPr vert="horz" lIns="91440" tIns="45720" rIns="91440" bIns="45720" rtlCol="0" anchor="ctr"/>
          <a:lstStyle>
            <a:lvl1pPr algn="l">
              <a:defRPr sz="1050" baseline="0">
                <a:solidFill>
                  <a:srgbClr val="A9A8A8"/>
                </a:solidFill>
                <a:latin typeface="Open Sans" charset="0"/>
                <a:ea typeface="Open Sans" charset="0"/>
                <a:cs typeface="Open Sans" charset="0"/>
              </a:defRPr>
            </a:lvl1pPr>
          </a:lstStyle>
          <a:p>
            <a:fld id="{7B4FE3E6-EFEA-4EC2-9487-D744D501FA78}" type="datetime1">
              <a:rPr lang="nl-NL" smtClean="0"/>
              <a:t>12-11-2019</a:t>
            </a:fld>
            <a:endParaRPr lang="en-US" dirty="0"/>
          </a:p>
        </p:txBody>
      </p:sp>
    </p:spTree>
    <p:extLst>
      <p:ext uri="{BB962C8B-B14F-4D97-AF65-F5344CB8AC3E}">
        <p14:creationId xmlns:p14="http://schemas.microsoft.com/office/powerpoint/2010/main" val="1165013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el met Foto">
    <p:spTree>
      <p:nvGrpSpPr>
        <p:cNvPr id="1" name=""/>
        <p:cNvGrpSpPr/>
        <p:nvPr/>
      </p:nvGrpSpPr>
      <p:grpSpPr>
        <a:xfrm>
          <a:off x="0" y="0"/>
          <a:ext cx="0" cy="0"/>
          <a:chOff x="0" y="0"/>
          <a:chExt cx="0" cy="0"/>
        </a:xfrm>
      </p:grpSpPr>
      <p:sp>
        <p:nvSpPr>
          <p:cNvPr id="13" name="Tijdelijke aanduiding voor afbeelding 14"/>
          <p:cNvSpPr>
            <a:spLocks noGrp="1"/>
          </p:cNvSpPr>
          <p:nvPr>
            <p:ph type="pic" sz="quarter" idx="10"/>
          </p:nvPr>
        </p:nvSpPr>
        <p:spPr>
          <a:xfrm>
            <a:off x="0" y="1475972"/>
            <a:ext cx="9144000" cy="4801494"/>
          </a:xfrm>
        </p:spPr>
        <p:txBody>
          <a:bodyPr/>
          <a:lstStyle>
            <a:lvl1pPr marL="171450" marR="0" indent="-171450" algn="l" defTabSz="685800" rtl="0" eaLnBrk="1" fontAlgn="auto" latinLnBrk="0" hangingPunct="1">
              <a:lnSpc>
                <a:spcPct val="90000"/>
              </a:lnSpc>
              <a:spcBef>
                <a:spcPts val="750"/>
              </a:spcBef>
              <a:spcAft>
                <a:spcPts val="0"/>
              </a:spcAft>
              <a:buClrTx/>
              <a:buSzTx/>
              <a:buFont typeface="Arial"/>
              <a:buChar char="•"/>
              <a:tabLst/>
              <a:defRPr/>
            </a:lvl1pPr>
          </a:lstStyle>
          <a:p>
            <a:r>
              <a:rPr lang="nl-NL"/>
              <a:t>Klik op het pictogram als u een afbeelding wilt toevoegen</a:t>
            </a:r>
            <a:endParaRPr lang="nl-NL" dirty="0"/>
          </a:p>
        </p:txBody>
      </p:sp>
      <p:sp>
        <p:nvSpPr>
          <p:cNvPr id="14" name="Rechthoek 13"/>
          <p:cNvSpPr/>
          <p:nvPr/>
        </p:nvSpPr>
        <p:spPr>
          <a:xfrm>
            <a:off x="0" y="6291386"/>
            <a:ext cx="9144000" cy="574429"/>
          </a:xfrm>
          <a:prstGeom prst="rect">
            <a:avLst/>
          </a:prstGeom>
          <a:solidFill>
            <a:srgbClr val="004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12" name="Title 1"/>
          <p:cNvSpPr>
            <a:spLocks noGrp="1"/>
          </p:cNvSpPr>
          <p:nvPr>
            <p:ph type="title"/>
          </p:nvPr>
        </p:nvSpPr>
        <p:spPr>
          <a:xfrm>
            <a:off x="792714" y="646850"/>
            <a:ext cx="6970014" cy="727520"/>
          </a:xfrm>
        </p:spPr>
        <p:txBody>
          <a:bodyPr/>
          <a:lstStyle>
            <a:lvl1pPr>
              <a:defRPr>
                <a:solidFill>
                  <a:srgbClr val="004152"/>
                </a:solidFill>
              </a:defRPr>
            </a:lvl1pPr>
          </a:lstStyle>
          <a:p>
            <a:r>
              <a:rPr lang="nl-NL"/>
              <a:t>Klik om stijl te bewerken</a:t>
            </a:r>
            <a:endParaRPr lang="en-US" dirty="0"/>
          </a:p>
        </p:txBody>
      </p:sp>
      <p:cxnSp>
        <p:nvCxnSpPr>
          <p:cNvPr id="15" name="Rechte verbindingslijn 9"/>
          <p:cNvCxnSpPr/>
          <p:nvPr userDrawn="1"/>
        </p:nvCxnSpPr>
        <p:spPr>
          <a:xfrm>
            <a:off x="0" y="6285578"/>
            <a:ext cx="9144000" cy="0"/>
          </a:xfrm>
          <a:prstGeom prst="line">
            <a:avLst/>
          </a:prstGeom>
          <a:ln w="12700">
            <a:solidFill>
              <a:srgbClr val="00232D"/>
            </a:solidFill>
          </a:ln>
        </p:spPr>
        <p:style>
          <a:lnRef idx="1">
            <a:schemeClr val="accent1"/>
          </a:lnRef>
          <a:fillRef idx="0">
            <a:schemeClr val="accent1"/>
          </a:fillRef>
          <a:effectRef idx="0">
            <a:schemeClr val="accent1"/>
          </a:effectRef>
          <a:fontRef idx="minor">
            <a:schemeClr val="tx1"/>
          </a:fontRef>
        </p:style>
      </p:cxnSp>
      <p:pic>
        <p:nvPicPr>
          <p:cNvPr id="9" name="Afbeelding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9704" y="171496"/>
            <a:ext cx="1696508" cy="526431"/>
          </a:xfrm>
          <a:prstGeom prst="rect">
            <a:avLst/>
          </a:prstGeom>
        </p:spPr>
      </p:pic>
      <p:sp>
        <p:nvSpPr>
          <p:cNvPr id="18" name="Tijdelijke aanduiding voor dianummer 6"/>
          <p:cNvSpPr>
            <a:spLocks noGrp="1"/>
          </p:cNvSpPr>
          <p:nvPr>
            <p:ph type="sldNum" sz="quarter" idx="4"/>
          </p:nvPr>
        </p:nvSpPr>
        <p:spPr>
          <a:xfrm>
            <a:off x="7801945" y="6419356"/>
            <a:ext cx="1085850" cy="365125"/>
          </a:xfrm>
          <a:prstGeom prst="rect">
            <a:avLst/>
          </a:prstGeom>
        </p:spPr>
        <p:txBody>
          <a:bodyPr vert="horz" lIns="91440" tIns="45720" rIns="91440" bIns="45720" rtlCol="0" anchor="ctr"/>
          <a:lstStyle>
            <a:lvl1pPr marL="0" algn="r" defTabSz="685800" rtl="0" eaLnBrk="1" latinLnBrk="0" hangingPunct="1">
              <a:defRPr lang="nl-NL" sz="1050" kern="1200" baseline="0" smtClean="0">
                <a:solidFill>
                  <a:srgbClr val="A9A8A8"/>
                </a:solidFill>
                <a:latin typeface="Open Sans" charset="0"/>
                <a:ea typeface="Open Sans" charset="0"/>
                <a:cs typeface="Open Sans" charset="0"/>
              </a:defRPr>
            </a:lvl1pPr>
          </a:lstStyle>
          <a:p>
            <a:fld id="{3520E660-CEBF-6843-8821-11513782E32E}" type="slidenum">
              <a:rPr lang="tr-TR" smtClean="0"/>
              <a:pPr/>
              <a:t>‹nr.›</a:t>
            </a:fld>
            <a:endParaRPr lang="tr-TR" dirty="0"/>
          </a:p>
        </p:txBody>
      </p:sp>
      <p:sp>
        <p:nvSpPr>
          <p:cNvPr id="19" name="Date Placeholder 3"/>
          <p:cNvSpPr>
            <a:spLocks noGrp="1"/>
          </p:cNvSpPr>
          <p:nvPr>
            <p:ph type="dt" sz="half" idx="2"/>
          </p:nvPr>
        </p:nvSpPr>
        <p:spPr>
          <a:xfrm>
            <a:off x="531289" y="6416397"/>
            <a:ext cx="2049426" cy="365125"/>
          </a:xfrm>
          <a:prstGeom prst="rect">
            <a:avLst/>
          </a:prstGeom>
        </p:spPr>
        <p:txBody>
          <a:bodyPr vert="horz" lIns="91440" tIns="45720" rIns="91440" bIns="45720" rtlCol="0" anchor="ctr"/>
          <a:lstStyle>
            <a:lvl1pPr algn="l">
              <a:defRPr sz="1050" baseline="0">
                <a:solidFill>
                  <a:srgbClr val="A9A8A8"/>
                </a:solidFill>
                <a:latin typeface="Open Sans" charset="0"/>
                <a:ea typeface="Open Sans" charset="0"/>
                <a:cs typeface="Open Sans" charset="0"/>
              </a:defRPr>
            </a:lvl1pPr>
          </a:lstStyle>
          <a:p>
            <a:fld id="{39A52DBC-10DE-4D8D-8208-E11660346F09}" type="datetime1">
              <a:rPr lang="nl-NL" smtClean="0"/>
              <a:t>12-11-2019</a:t>
            </a:fld>
            <a:endParaRPr lang="en-US" dirty="0"/>
          </a:p>
        </p:txBody>
      </p:sp>
    </p:spTree>
    <p:extLst>
      <p:ext uri="{BB962C8B-B14F-4D97-AF65-F5344CB8AC3E}">
        <p14:creationId xmlns:p14="http://schemas.microsoft.com/office/powerpoint/2010/main" val="1684038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el met Foto 2">
    <p:spTree>
      <p:nvGrpSpPr>
        <p:cNvPr id="1" name=""/>
        <p:cNvGrpSpPr/>
        <p:nvPr/>
      </p:nvGrpSpPr>
      <p:grpSpPr>
        <a:xfrm>
          <a:off x="0" y="0"/>
          <a:ext cx="0" cy="0"/>
          <a:chOff x="0" y="0"/>
          <a:chExt cx="0" cy="0"/>
        </a:xfrm>
      </p:grpSpPr>
      <p:sp>
        <p:nvSpPr>
          <p:cNvPr id="11" name="Tijdelijke aanduiding voor afbeelding 14"/>
          <p:cNvSpPr>
            <a:spLocks noGrp="1"/>
          </p:cNvSpPr>
          <p:nvPr>
            <p:ph type="pic" sz="quarter" idx="14"/>
          </p:nvPr>
        </p:nvSpPr>
        <p:spPr>
          <a:xfrm>
            <a:off x="137817" y="1612900"/>
            <a:ext cx="9006184" cy="4673600"/>
          </a:xfrm>
        </p:spPr>
        <p:txBody>
          <a:bodyPr/>
          <a:lstStyle/>
          <a:p>
            <a:r>
              <a:rPr lang="nl-NL"/>
              <a:t>Klik op het pictogram als u een afbeelding wilt toevoegen</a:t>
            </a:r>
            <a:endParaRPr lang="nl-NL" dirty="0"/>
          </a:p>
        </p:txBody>
      </p:sp>
      <p:sp>
        <p:nvSpPr>
          <p:cNvPr id="2" name="Title 1"/>
          <p:cNvSpPr>
            <a:spLocks noGrp="1"/>
          </p:cNvSpPr>
          <p:nvPr>
            <p:ph type="title"/>
          </p:nvPr>
        </p:nvSpPr>
        <p:spPr>
          <a:xfrm>
            <a:off x="574431" y="731520"/>
            <a:ext cx="7766539" cy="727520"/>
          </a:xfrm>
        </p:spPr>
        <p:txBody>
          <a:bodyPr/>
          <a:lstStyle>
            <a:lvl1pPr>
              <a:defRPr>
                <a:solidFill>
                  <a:srgbClr val="004152"/>
                </a:solidFill>
              </a:defRPr>
            </a:lvl1pPr>
          </a:lstStyle>
          <a:p>
            <a:r>
              <a:rPr lang="nl-NL"/>
              <a:t>Klik om stijl te bewerken</a:t>
            </a:r>
            <a:endParaRPr lang="en-US" dirty="0"/>
          </a:p>
        </p:txBody>
      </p:sp>
      <p:sp>
        <p:nvSpPr>
          <p:cNvPr id="13" name="Rechthoek 12"/>
          <p:cNvSpPr/>
          <p:nvPr/>
        </p:nvSpPr>
        <p:spPr>
          <a:xfrm>
            <a:off x="-5862" y="1612900"/>
            <a:ext cx="175847" cy="4673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pic>
        <p:nvPicPr>
          <p:cNvPr id="10"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9704" y="156073"/>
            <a:ext cx="1696508" cy="553651"/>
          </a:xfrm>
          <a:prstGeom prst="rect">
            <a:avLst/>
          </a:prstGeom>
        </p:spPr>
      </p:pic>
      <p:sp>
        <p:nvSpPr>
          <p:cNvPr id="12" name="Tijdelijke aanduiding voor dianummer 6"/>
          <p:cNvSpPr>
            <a:spLocks noGrp="1"/>
          </p:cNvSpPr>
          <p:nvPr>
            <p:ph type="sldNum" sz="quarter" idx="4"/>
          </p:nvPr>
        </p:nvSpPr>
        <p:spPr>
          <a:xfrm>
            <a:off x="7801945" y="6419356"/>
            <a:ext cx="1085850" cy="365125"/>
          </a:xfrm>
          <a:prstGeom prst="rect">
            <a:avLst/>
          </a:prstGeom>
        </p:spPr>
        <p:txBody>
          <a:bodyPr vert="horz" lIns="91440" tIns="45720" rIns="91440" bIns="45720" rtlCol="0" anchor="ctr"/>
          <a:lstStyle>
            <a:lvl1pPr marL="0" algn="r" defTabSz="685800" rtl="0" eaLnBrk="1" latinLnBrk="0" hangingPunct="1">
              <a:defRPr lang="nl-NL" sz="1050" kern="1200" baseline="0" smtClean="0">
                <a:solidFill>
                  <a:srgbClr val="A9A8A8"/>
                </a:solidFill>
                <a:latin typeface="Open Sans" charset="0"/>
                <a:ea typeface="Open Sans" charset="0"/>
                <a:cs typeface="Open Sans" charset="0"/>
              </a:defRPr>
            </a:lvl1pPr>
          </a:lstStyle>
          <a:p>
            <a:fld id="{3520E660-CEBF-6843-8821-11513782E32E}" type="slidenum">
              <a:rPr lang="tr-TR" smtClean="0"/>
              <a:pPr/>
              <a:t>‹nr.›</a:t>
            </a:fld>
            <a:endParaRPr lang="tr-TR" dirty="0"/>
          </a:p>
        </p:txBody>
      </p:sp>
      <p:sp>
        <p:nvSpPr>
          <p:cNvPr id="14" name="Date Placeholder 3"/>
          <p:cNvSpPr>
            <a:spLocks noGrp="1"/>
          </p:cNvSpPr>
          <p:nvPr>
            <p:ph type="dt" sz="half" idx="2"/>
          </p:nvPr>
        </p:nvSpPr>
        <p:spPr>
          <a:xfrm>
            <a:off x="531289" y="6416397"/>
            <a:ext cx="2049426" cy="365125"/>
          </a:xfrm>
          <a:prstGeom prst="rect">
            <a:avLst/>
          </a:prstGeom>
        </p:spPr>
        <p:txBody>
          <a:bodyPr vert="horz" lIns="91440" tIns="45720" rIns="91440" bIns="45720" rtlCol="0" anchor="ctr"/>
          <a:lstStyle>
            <a:lvl1pPr algn="l">
              <a:defRPr sz="1050" baseline="0">
                <a:solidFill>
                  <a:srgbClr val="A9A8A8"/>
                </a:solidFill>
                <a:latin typeface="Open Sans" charset="0"/>
                <a:ea typeface="Open Sans" charset="0"/>
                <a:cs typeface="Open Sans" charset="0"/>
              </a:defRPr>
            </a:lvl1pPr>
          </a:lstStyle>
          <a:p>
            <a:fld id="{51356F9F-7178-4AD3-9E8C-22EA6E4A5A2D}" type="datetime1">
              <a:rPr lang="nl-NL" smtClean="0"/>
              <a:t>12-11-2019</a:t>
            </a:fld>
            <a:endParaRPr lang="en-US" dirty="0"/>
          </a:p>
        </p:txBody>
      </p:sp>
    </p:spTree>
    <p:extLst>
      <p:ext uri="{BB962C8B-B14F-4D97-AF65-F5344CB8AC3E}">
        <p14:creationId xmlns:p14="http://schemas.microsoft.com/office/powerpoint/2010/main" val="2161326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Foto links - Content rechts">
    <p:spTree>
      <p:nvGrpSpPr>
        <p:cNvPr id="1" name=""/>
        <p:cNvGrpSpPr/>
        <p:nvPr/>
      </p:nvGrpSpPr>
      <p:grpSpPr>
        <a:xfrm>
          <a:off x="0" y="0"/>
          <a:ext cx="0" cy="0"/>
          <a:chOff x="0" y="0"/>
          <a:chExt cx="0" cy="0"/>
        </a:xfrm>
      </p:grpSpPr>
      <p:sp>
        <p:nvSpPr>
          <p:cNvPr id="15" name="Tijdelijke aanduiding voor afbeelding 14"/>
          <p:cNvSpPr>
            <a:spLocks noGrp="1"/>
          </p:cNvSpPr>
          <p:nvPr>
            <p:ph type="pic" sz="quarter" idx="14"/>
          </p:nvPr>
        </p:nvSpPr>
        <p:spPr>
          <a:xfrm>
            <a:off x="169986" y="844064"/>
            <a:ext cx="3106615" cy="5442437"/>
          </a:xfrm>
        </p:spPr>
        <p:txBody>
          <a:bodyPr/>
          <a:lstStyle>
            <a:lvl1pPr marL="171450" marR="0" indent="-171450" algn="l" defTabSz="685800" rtl="0" eaLnBrk="1" fontAlgn="auto" latinLnBrk="0" hangingPunct="1">
              <a:lnSpc>
                <a:spcPct val="90000"/>
              </a:lnSpc>
              <a:spcBef>
                <a:spcPts val="750"/>
              </a:spcBef>
              <a:spcAft>
                <a:spcPts val="0"/>
              </a:spcAft>
              <a:buClrTx/>
              <a:buSzTx/>
              <a:buFont typeface="Arial"/>
              <a:buChar char="•"/>
              <a:tabLst/>
              <a:defRPr/>
            </a:lvl1pPr>
          </a:lstStyle>
          <a:p>
            <a:r>
              <a:rPr lang="nl-NL"/>
              <a:t>Klik op het pictogram als u een afbeelding wilt toevoegen</a:t>
            </a:r>
            <a:endParaRPr lang="nl-NL" dirty="0"/>
          </a:p>
        </p:txBody>
      </p:sp>
      <p:sp>
        <p:nvSpPr>
          <p:cNvPr id="4" name="Content Placeholder 3"/>
          <p:cNvSpPr>
            <a:spLocks noGrp="1"/>
          </p:cNvSpPr>
          <p:nvPr>
            <p:ph sz="half" idx="2"/>
          </p:nvPr>
        </p:nvSpPr>
        <p:spPr>
          <a:xfrm>
            <a:off x="3497919" y="2108200"/>
            <a:ext cx="5386243" cy="4068763"/>
          </a:xfrm>
        </p:spPr>
        <p:txBody>
          <a:bodyPr/>
          <a:lstStyle>
            <a:lvl1pPr>
              <a:defRPr sz="2400"/>
            </a:lvl1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3" name="Title 1"/>
          <p:cNvSpPr>
            <a:spLocks noGrp="1"/>
          </p:cNvSpPr>
          <p:nvPr>
            <p:ph type="title"/>
          </p:nvPr>
        </p:nvSpPr>
        <p:spPr>
          <a:xfrm>
            <a:off x="3497919" y="737496"/>
            <a:ext cx="5386242" cy="727520"/>
          </a:xfrm>
        </p:spPr>
        <p:txBody>
          <a:bodyPr/>
          <a:lstStyle>
            <a:lvl1pPr>
              <a:defRPr>
                <a:solidFill>
                  <a:srgbClr val="004152"/>
                </a:solidFill>
              </a:defRPr>
            </a:lvl1pPr>
          </a:lstStyle>
          <a:p>
            <a:r>
              <a:rPr lang="nl-NL"/>
              <a:t>Klik om stijl te bewerken</a:t>
            </a:r>
            <a:endParaRPr lang="en-US" dirty="0"/>
          </a:p>
        </p:txBody>
      </p:sp>
      <p:sp>
        <p:nvSpPr>
          <p:cNvPr id="14" name="Ondertitel 2"/>
          <p:cNvSpPr>
            <a:spLocks noGrp="1"/>
          </p:cNvSpPr>
          <p:nvPr>
            <p:ph type="subTitle" idx="13" hasCustomPrompt="1"/>
          </p:nvPr>
        </p:nvSpPr>
        <p:spPr>
          <a:xfrm>
            <a:off x="3497919" y="1490743"/>
            <a:ext cx="5386242" cy="417321"/>
          </a:xfrm>
        </p:spPr>
        <p:txBody>
          <a:bodyPr/>
          <a:lstStyle>
            <a:lvl1pPr marL="0" indent="0" algn="l">
              <a:buNone/>
              <a:defRPr lang="nl-NL" sz="1800" b="0" i="0" kern="1200" baseline="0" dirty="0" smtClean="0">
                <a:solidFill>
                  <a:srgbClr val="01839E"/>
                </a:solidFill>
                <a:latin typeface="Open Sans" charset="0"/>
                <a:ea typeface="Open Sans" charset="0"/>
                <a:cs typeface="Open Sans"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dirty="0"/>
              <a:t>Klik om de ondertitelstijl te bewerken</a:t>
            </a:r>
          </a:p>
        </p:txBody>
      </p:sp>
      <p:sp>
        <p:nvSpPr>
          <p:cNvPr id="12" name="Rechthoek 11"/>
          <p:cNvSpPr/>
          <p:nvPr/>
        </p:nvSpPr>
        <p:spPr>
          <a:xfrm>
            <a:off x="-5862" y="844062"/>
            <a:ext cx="175847" cy="5442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pic>
        <p:nvPicPr>
          <p:cNvPr id="17"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9704" y="156073"/>
            <a:ext cx="1696508" cy="553651"/>
          </a:xfrm>
          <a:prstGeom prst="rect">
            <a:avLst/>
          </a:prstGeom>
        </p:spPr>
      </p:pic>
      <p:sp>
        <p:nvSpPr>
          <p:cNvPr id="16" name="Tijdelijke aanduiding voor dianummer 6"/>
          <p:cNvSpPr>
            <a:spLocks noGrp="1"/>
          </p:cNvSpPr>
          <p:nvPr>
            <p:ph type="sldNum" sz="quarter" idx="4"/>
          </p:nvPr>
        </p:nvSpPr>
        <p:spPr>
          <a:xfrm>
            <a:off x="7801945" y="6419356"/>
            <a:ext cx="1085850" cy="365125"/>
          </a:xfrm>
          <a:prstGeom prst="rect">
            <a:avLst/>
          </a:prstGeom>
        </p:spPr>
        <p:txBody>
          <a:bodyPr vert="horz" lIns="91440" tIns="45720" rIns="91440" bIns="45720" rtlCol="0" anchor="ctr"/>
          <a:lstStyle>
            <a:lvl1pPr marL="0" algn="r" defTabSz="685800" rtl="0" eaLnBrk="1" latinLnBrk="0" hangingPunct="1">
              <a:defRPr lang="nl-NL" sz="1050" kern="1200" baseline="0" smtClean="0">
                <a:solidFill>
                  <a:srgbClr val="A9A8A8"/>
                </a:solidFill>
                <a:latin typeface="Open Sans" charset="0"/>
                <a:ea typeface="Open Sans" charset="0"/>
                <a:cs typeface="Open Sans" charset="0"/>
              </a:defRPr>
            </a:lvl1pPr>
          </a:lstStyle>
          <a:p>
            <a:fld id="{3520E660-CEBF-6843-8821-11513782E32E}" type="slidenum">
              <a:rPr lang="tr-TR" smtClean="0"/>
              <a:pPr/>
              <a:t>‹nr.›</a:t>
            </a:fld>
            <a:endParaRPr lang="tr-TR" dirty="0"/>
          </a:p>
        </p:txBody>
      </p:sp>
      <p:sp>
        <p:nvSpPr>
          <p:cNvPr id="18" name="Date Placeholder 3"/>
          <p:cNvSpPr>
            <a:spLocks noGrp="1"/>
          </p:cNvSpPr>
          <p:nvPr>
            <p:ph type="dt" sz="half" idx="15"/>
          </p:nvPr>
        </p:nvSpPr>
        <p:spPr>
          <a:xfrm>
            <a:off x="531289" y="6416397"/>
            <a:ext cx="2049426" cy="365125"/>
          </a:xfrm>
          <a:prstGeom prst="rect">
            <a:avLst/>
          </a:prstGeom>
        </p:spPr>
        <p:txBody>
          <a:bodyPr vert="horz" lIns="91440" tIns="45720" rIns="91440" bIns="45720" rtlCol="0" anchor="ctr"/>
          <a:lstStyle>
            <a:lvl1pPr algn="l">
              <a:defRPr sz="1050" baseline="0">
                <a:solidFill>
                  <a:srgbClr val="A9A8A8"/>
                </a:solidFill>
                <a:latin typeface="Open Sans" charset="0"/>
                <a:ea typeface="Open Sans" charset="0"/>
                <a:cs typeface="Open Sans" charset="0"/>
              </a:defRPr>
            </a:lvl1pPr>
          </a:lstStyle>
          <a:p>
            <a:fld id="{DED8CBF6-4945-4AAF-B59E-882E5F7B4A48}" type="datetime1">
              <a:rPr lang="nl-NL" smtClean="0"/>
              <a:t>12-11-2019</a:t>
            </a:fld>
            <a:endParaRPr lang="en-US" dirty="0"/>
          </a:p>
        </p:txBody>
      </p:sp>
    </p:spTree>
    <p:extLst>
      <p:ext uri="{BB962C8B-B14F-4D97-AF65-F5344CB8AC3E}">
        <p14:creationId xmlns:p14="http://schemas.microsoft.com/office/powerpoint/2010/main" val="3934726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1289" y="731520"/>
            <a:ext cx="8085172" cy="727520"/>
          </a:xfrm>
          <a:prstGeom prst="rect">
            <a:avLst/>
          </a:prstGeom>
        </p:spPr>
        <p:txBody>
          <a:bodyPr vert="horz" lIns="91440" tIns="45720" rIns="91440" bIns="45720" rtlCol="0" anchor="ctr">
            <a:normAutofit/>
          </a:bodyPr>
          <a:lstStyle/>
          <a:p>
            <a:r>
              <a:rPr lang="nl-NL" dirty="0"/>
              <a:t>Titelstijl van model bewerken</a:t>
            </a:r>
            <a:endParaRPr lang="en-US" dirty="0"/>
          </a:p>
        </p:txBody>
      </p:sp>
      <p:sp>
        <p:nvSpPr>
          <p:cNvPr id="3" name="Text Placeholder 2"/>
          <p:cNvSpPr>
            <a:spLocks noGrp="1"/>
          </p:cNvSpPr>
          <p:nvPr>
            <p:ph type="body" idx="1"/>
          </p:nvPr>
        </p:nvSpPr>
        <p:spPr>
          <a:xfrm>
            <a:off x="531289" y="2190560"/>
            <a:ext cx="8085172" cy="3986403"/>
          </a:xfrm>
          <a:prstGeom prst="rect">
            <a:avLst/>
          </a:prstGeom>
        </p:spPr>
        <p:txBody>
          <a:bodyPr vert="horz" lIns="91440" tIns="45720" rIns="91440" bIns="45720" rtlCol="0">
            <a:normAutofit/>
          </a:body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7" name="Tijdelijke aanduiding voor dianummer 6"/>
          <p:cNvSpPr>
            <a:spLocks noGrp="1"/>
          </p:cNvSpPr>
          <p:nvPr>
            <p:ph type="sldNum" sz="quarter" idx="4"/>
          </p:nvPr>
        </p:nvSpPr>
        <p:spPr>
          <a:xfrm>
            <a:off x="7801945" y="6419356"/>
            <a:ext cx="1085850" cy="365125"/>
          </a:xfrm>
          <a:prstGeom prst="rect">
            <a:avLst/>
          </a:prstGeom>
        </p:spPr>
        <p:txBody>
          <a:bodyPr vert="horz" lIns="91440" tIns="45720" rIns="91440" bIns="45720" rtlCol="0" anchor="ctr"/>
          <a:lstStyle>
            <a:lvl1pPr marL="0" algn="r" defTabSz="685800" rtl="0" eaLnBrk="1" latinLnBrk="0" hangingPunct="1">
              <a:defRPr lang="nl-NL" sz="1050" kern="1200" baseline="0" smtClean="0">
                <a:solidFill>
                  <a:srgbClr val="A9A8A8"/>
                </a:solidFill>
                <a:latin typeface="Open Sans" charset="0"/>
                <a:ea typeface="Open Sans" charset="0"/>
                <a:cs typeface="Open Sans" charset="0"/>
              </a:defRPr>
            </a:lvl1pPr>
          </a:lstStyle>
          <a:p>
            <a:fld id="{3520E660-CEBF-6843-8821-11513782E32E}" type="slidenum">
              <a:rPr lang="tr-TR" smtClean="0"/>
              <a:pPr/>
              <a:t>‹nr.›</a:t>
            </a:fld>
            <a:endParaRPr lang="tr-TR" dirty="0"/>
          </a:p>
        </p:txBody>
      </p:sp>
      <p:sp>
        <p:nvSpPr>
          <p:cNvPr id="8" name="Date Placeholder 3"/>
          <p:cNvSpPr>
            <a:spLocks noGrp="1"/>
          </p:cNvSpPr>
          <p:nvPr>
            <p:ph type="dt" sz="half" idx="2"/>
          </p:nvPr>
        </p:nvSpPr>
        <p:spPr>
          <a:xfrm>
            <a:off x="531289" y="6416397"/>
            <a:ext cx="2049426" cy="365125"/>
          </a:xfrm>
          <a:prstGeom prst="rect">
            <a:avLst/>
          </a:prstGeom>
        </p:spPr>
        <p:txBody>
          <a:bodyPr vert="horz" lIns="91440" tIns="45720" rIns="91440" bIns="45720" rtlCol="0" anchor="ctr"/>
          <a:lstStyle>
            <a:lvl1pPr algn="l">
              <a:defRPr sz="1050" baseline="0">
                <a:solidFill>
                  <a:srgbClr val="A9A8A8"/>
                </a:solidFill>
                <a:latin typeface="Open Sans" charset="0"/>
                <a:ea typeface="Open Sans" charset="0"/>
                <a:cs typeface="Open Sans" charset="0"/>
              </a:defRPr>
            </a:lvl1pPr>
          </a:lstStyle>
          <a:p>
            <a:fld id="{CEFD7570-84FF-49F7-9DED-A46078B930A1}" type="datetime1">
              <a:rPr lang="nl-NL" smtClean="0"/>
              <a:t>12-11-2019</a:t>
            </a:fld>
            <a:endParaRPr lang="en-US" dirty="0"/>
          </a:p>
        </p:txBody>
      </p:sp>
    </p:spTree>
    <p:extLst>
      <p:ext uri="{BB962C8B-B14F-4D97-AF65-F5344CB8AC3E}">
        <p14:creationId xmlns:p14="http://schemas.microsoft.com/office/powerpoint/2010/main" val="3837328613"/>
      </p:ext>
    </p:extLst>
  </p:cSld>
  <p:clrMap bg1="lt1" tx1="dk1" bg2="lt2" tx2="dk2" accent1="accent1" accent2="accent2" accent3="accent3" accent4="accent4" accent5="accent5" accent6="accent6" hlink="hlink" folHlink="folHlink"/>
  <p:sldLayoutIdLst>
    <p:sldLayoutId id="2147483689" r:id="rId1"/>
    <p:sldLayoutId id="2147483700" r:id="rId2"/>
    <p:sldLayoutId id="2147483701"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690" r:id="rId13"/>
  </p:sldLayoutIdLst>
  <p:hf sldNum="0" hdr="0" ftr="0"/>
  <p:txStyles>
    <p:titleStyle>
      <a:lvl1pPr algn="l" defTabSz="685800" rtl="0" eaLnBrk="1" latinLnBrk="0" hangingPunct="1">
        <a:lnSpc>
          <a:spcPct val="90000"/>
        </a:lnSpc>
        <a:spcBef>
          <a:spcPct val="0"/>
        </a:spcBef>
        <a:buNone/>
        <a:defRPr sz="2850" kern="1200" baseline="0">
          <a:solidFill>
            <a:srgbClr val="005566"/>
          </a:solidFill>
          <a:latin typeface="Open Sans Light" charset="0"/>
          <a:ea typeface="+mj-ea"/>
          <a:cs typeface="+mj-cs"/>
        </a:defRPr>
      </a:lvl1pPr>
    </p:titleStyle>
    <p:bodyStyle>
      <a:lvl1pPr marL="171450" indent="-171450" algn="l" defTabSz="685800" rtl="0" eaLnBrk="1" latinLnBrk="0" hangingPunct="1">
        <a:lnSpc>
          <a:spcPct val="90000"/>
        </a:lnSpc>
        <a:spcBef>
          <a:spcPts val="750"/>
        </a:spcBef>
        <a:buClr>
          <a:schemeClr val="accent5"/>
        </a:buClr>
        <a:buFont typeface="Open Sans" panose="020B0606030504020204" pitchFamily="34" charset="0"/>
        <a:buChar char="›"/>
        <a:defRPr sz="1950" b="0" i="0" kern="1200">
          <a:solidFill>
            <a:schemeClr val="tx1"/>
          </a:solidFill>
          <a:latin typeface="Open Sans" charset="0"/>
          <a:ea typeface="Open Sans" charset="0"/>
          <a:cs typeface="Open Sans" charset="0"/>
        </a:defRPr>
      </a:lvl1pPr>
      <a:lvl2pPr marL="514350" indent="-171450" algn="l" defTabSz="685800" rtl="0" eaLnBrk="1" latinLnBrk="0" hangingPunct="1">
        <a:lnSpc>
          <a:spcPct val="130000"/>
        </a:lnSpc>
        <a:spcBef>
          <a:spcPts val="375"/>
        </a:spcBef>
        <a:buClr>
          <a:srgbClr val="C00000"/>
        </a:buClr>
        <a:buFont typeface="Arial"/>
        <a:buChar char="•"/>
        <a:defRPr sz="1800" b="0" i="0" kern="1200">
          <a:solidFill>
            <a:schemeClr val="tx1"/>
          </a:solidFill>
          <a:latin typeface="Open Sans" charset="0"/>
          <a:ea typeface="Open Sans" charset="0"/>
          <a:cs typeface="Open Sans" charset="0"/>
        </a:defRPr>
      </a:lvl2pPr>
      <a:lvl3pPr marL="857250" indent="-171450" algn="l" defTabSz="685800" rtl="0" eaLnBrk="1" latinLnBrk="0" hangingPunct="1">
        <a:lnSpc>
          <a:spcPct val="130000"/>
        </a:lnSpc>
        <a:spcBef>
          <a:spcPts val="375"/>
        </a:spcBef>
        <a:buClr>
          <a:srgbClr val="C00000"/>
        </a:buClr>
        <a:buFont typeface="Arial"/>
        <a:buChar char="•"/>
        <a:defRPr sz="1500" b="0" i="0" kern="1200">
          <a:solidFill>
            <a:schemeClr val="tx1"/>
          </a:solidFill>
          <a:latin typeface="Open Sans" charset="0"/>
          <a:ea typeface="Open Sans" charset="0"/>
          <a:cs typeface="Open Sans" charset="0"/>
        </a:defRPr>
      </a:lvl3pPr>
      <a:lvl4pPr marL="1200150" indent="-171450" algn="l" defTabSz="685800" rtl="0" eaLnBrk="1" latinLnBrk="0" hangingPunct="1">
        <a:lnSpc>
          <a:spcPct val="130000"/>
        </a:lnSpc>
        <a:spcBef>
          <a:spcPts val="375"/>
        </a:spcBef>
        <a:buClr>
          <a:srgbClr val="C00000"/>
        </a:buClr>
        <a:buFont typeface="Arial"/>
        <a:buChar char="•"/>
        <a:defRPr sz="1350" b="0" i="0" kern="1200">
          <a:solidFill>
            <a:schemeClr val="tx1"/>
          </a:solidFill>
          <a:latin typeface="Open Sans" charset="0"/>
          <a:ea typeface="Open Sans" charset="0"/>
          <a:cs typeface="Open Sans" charset="0"/>
        </a:defRPr>
      </a:lvl4pPr>
      <a:lvl5pPr marL="1543050" indent="-171450" algn="l" defTabSz="685800" rtl="0" eaLnBrk="1" latinLnBrk="0" hangingPunct="1">
        <a:lnSpc>
          <a:spcPct val="130000"/>
        </a:lnSpc>
        <a:spcBef>
          <a:spcPts val="375"/>
        </a:spcBef>
        <a:buClr>
          <a:srgbClr val="C00000"/>
        </a:buClr>
        <a:buFont typeface="Arial"/>
        <a:buChar char="•"/>
        <a:defRPr sz="1350" b="0" i="0" kern="1200">
          <a:solidFill>
            <a:schemeClr val="tx1"/>
          </a:solidFill>
          <a:latin typeface="Open Sans" charset="0"/>
          <a:ea typeface="Open Sans" charset="0"/>
          <a:cs typeface="Open Sans"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www.mentimeter.com/s/1edfaff90ec50b2c10a18c35a8a391cf/09c3d2a9e085/edit"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hyperlink" Target="https://www.nji.nl/nl/Kennis/Dossier/Kindermishandeling"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mailto:c.dopper@nji.nl" TargetMode="External"/><Relationship Id="rId2" Type="http://schemas.openxmlformats.org/officeDocument/2006/relationships/hyperlink" Target="mailto:m.vandenburg@nji.nl"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7.xml"/><Relationship Id="rId1" Type="http://schemas.openxmlformats.org/officeDocument/2006/relationships/video" Target="https://www.youtube.com/embed/KFzn18HcZ4A"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6993" y="1834854"/>
            <a:ext cx="6970014" cy="727520"/>
          </a:xfrm>
        </p:spPr>
        <p:txBody>
          <a:bodyPr>
            <a:normAutofit fontScale="90000"/>
          </a:bodyPr>
          <a:lstStyle/>
          <a:p>
            <a:pPr algn="ctr">
              <a:lnSpc>
                <a:spcPct val="150000"/>
              </a:lnSpc>
            </a:pPr>
            <a:r>
              <a:rPr lang="en-US" sz="4000" b="1" dirty="0"/>
              <a:t>Training: </a:t>
            </a:r>
            <a:r>
              <a:rPr lang="en-US" sz="4000" b="1" dirty="0" err="1"/>
              <a:t>Teamleergesprek</a:t>
            </a:r>
            <a:br>
              <a:rPr lang="en-US" dirty="0"/>
            </a:br>
            <a:r>
              <a:rPr lang="en-US" sz="2700" dirty="0"/>
              <a:t>’</a:t>
            </a:r>
            <a:r>
              <a:rPr lang="en-US" sz="2700" dirty="0" err="1"/>
              <a:t>kindermishandeling</a:t>
            </a:r>
            <a:r>
              <a:rPr lang="en-US" sz="2700" dirty="0"/>
              <a:t> stop je </a:t>
            </a:r>
            <a:r>
              <a:rPr lang="en-US" sz="2700" dirty="0" err="1"/>
              <a:t>samen</a:t>
            </a:r>
            <a:r>
              <a:rPr lang="en-US" sz="2700" dirty="0"/>
              <a:t>’</a:t>
            </a:r>
          </a:p>
        </p:txBody>
      </p:sp>
      <p:sp>
        <p:nvSpPr>
          <p:cNvPr id="3" name="Subtitle 2"/>
          <p:cNvSpPr>
            <a:spLocks noGrp="1"/>
          </p:cNvSpPr>
          <p:nvPr>
            <p:ph type="subTitle" idx="1"/>
          </p:nvPr>
        </p:nvSpPr>
        <p:spPr>
          <a:xfrm>
            <a:off x="2046378" y="5843326"/>
            <a:ext cx="5356504" cy="516419"/>
          </a:xfrm>
        </p:spPr>
        <p:txBody>
          <a:bodyPr>
            <a:normAutofit fontScale="92500"/>
          </a:bodyPr>
          <a:lstStyle/>
          <a:p>
            <a:r>
              <a:rPr lang="en-US" dirty="0"/>
              <a:t>Groningen, </a:t>
            </a:r>
            <a:r>
              <a:rPr lang="en-US" dirty="0" err="1"/>
              <a:t>donderdag</a:t>
            </a:r>
            <a:r>
              <a:rPr lang="en-US" dirty="0"/>
              <a:t> 14 </a:t>
            </a:r>
            <a:r>
              <a:rPr lang="en-US" dirty="0" err="1"/>
              <a:t>november</a:t>
            </a:r>
            <a:r>
              <a:rPr lang="en-US" dirty="0"/>
              <a:t> 2019</a:t>
            </a:r>
          </a:p>
        </p:txBody>
      </p:sp>
    </p:spTree>
    <p:extLst>
      <p:ext uri="{BB962C8B-B14F-4D97-AF65-F5344CB8AC3E}">
        <p14:creationId xmlns:p14="http://schemas.microsoft.com/office/powerpoint/2010/main" val="4193119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4">
            <a:extLst>
              <a:ext uri="{FF2B5EF4-FFF2-40B4-BE49-F238E27FC236}">
                <a16:creationId xmlns:a16="http://schemas.microsoft.com/office/drawing/2014/main" id="{D1311AA5-4946-4142-85F7-F44596D16833}"/>
              </a:ext>
            </a:extLst>
          </p:cNvPr>
          <p:cNvSpPr>
            <a:spLocks noGrp="1"/>
          </p:cNvSpPr>
          <p:nvPr>
            <p:ph idx="1"/>
          </p:nvPr>
        </p:nvSpPr>
        <p:spPr/>
        <p:txBody>
          <a:bodyPr>
            <a:normAutofit/>
          </a:bodyPr>
          <a:lstStyle/>
          <a:p>
            <a:pPr marL="0" indent="0" algn="r">
              <a:buNone/>
            </a:pPr>
            <a:endParaRPr lang="nl-NL" u="sng" dirty="0">
              <a:hlinkClick r:id="rId2"/>
            </a:endParaRPr>
          </a:p>
          <a:p>
            <a:pPr marL="0" indent="0" algn="r">
              <a:buNone/>
            </a:pPr>
            <a:endParaRPr lang="nl-NL" u="sng" dirty="0">
              <a:hlinkClick r:id="rId2"/>
            </a:endParaRPr>
          </a:p>
          <a:p>
            <a:pPr marL="0" indent="0" algn="r">
              <a:buNone/>
            </a:pPr>
            <a:endParaRPr lang="nl-NL" u="sng" dirty="0">
              <a:hlinkClick r:id="rId2"/>
            </a:endParaRPr>
          </a:p>
          <a:p>
            <a:pPr marL="0" indent="0" algn="r">
              <a:buNone/>
            </a:pPr>
            <a:endParaRPr lang="nl-NL" u="sng" dirty="0">
              <a:hlinkClick r:id="rId2"/>
            </a:endParaRPr>
          </a:p>
          <a:p>
            <a:pPr marL="0" indent="0" algn="r">
              <a:buNone/>
            </a:pPr>
            <a:endParaRPr lang="nl-NL" u="sng" dirty="0">
              <a:hlinkClick r:id="rId2"/>
            </a:endParaRPr>
          </a:p>
          <a:p>
            <a:pPr marL="0" indent="0" algn="r">
              <a:buNone/>
            </a:pPr>
            <a:endParaRPr lang="nl-NL" u="sng" dirty="0">
              <a:hlinkClick r:id="rId2"/>
            </a:endParaRPr>
          </a:p>
          <a:p>
            <a:pPr marL="0" indent="0" algn="ctr">
              <a:buNone/>
            </a:pPr>
            <a:endParaRPr lang="nl-NL" sz="4400" b="1" dirty="0">
              <a:hlinkClick r:id="rId2"/>
            </a:endParaRPr>
          </a:p>
          <a:p>
            <a:pPr marL="0" indent="0" algn="ctr">
              <a:buNone/>
            </a:pPr>
            <a:r>
              <a:rPr lang="nl-NL" sz="4400" b="1" dirty="0">
                <a:hlinkClick r:id="rId2"/>
              </a:rPr>
              <a:t>51 97 15</a:t>
            </a:r>
          </a:p>
          <a:p>
            <a:pPr marL="0" indent="0" algn="r">
              <a:buNone/>
            </a:pPr>
            <a:endParaRPr lang="nl-NL" u="sng" dirty="0">
              <a:hlinkClick r:id="rId2"/>
            </a:endParaRPr>
          </a:p>
          <a:p>
            <a:pPr marL="0" lvl="0" indent="0">
              <a:buNone/>
            </a:pPr>
            <a:endParaRPr lang="nl-NL" dirty="0"/>
          </a:p>
        </p:txBody>
      </p:sp>
      <p:sp>
        <p:nvSpPr>
          <p:cNvPr id="6" name="Ondertitel 5">
            <a:extLst>
              <a:ext uri="{FF2B5EF4-FFF2-40B4-BE49-F238E27FC236}">
                <a16:creationId xmlns:a16="http://schemas.microsoft.com/office/drawing/2014/main" id="{D2AFC3A5-D2F1-406E-9FA4-8BF44A9D9456}"/>
              </a:ext>
            </a:extLst>
          </p:cNvPr>
          <p:cNvSpPr>
            <a:spLocks noGrp="1"/>
          </p:cNvSpPr>
          <p:nvPr>
            <p:ph type="subTitle" idx="13"/>
          </p:nvPr>
        </p:nvSpPr>
        <p:spPr/>
        <p:txBody>
          <a:bodyPr/>
          <a:lstStyle/>
          <a:p>
            <a:r>
              <a:rPr lang="nl-NL" dirty="0"/>
              <a:t>Eerste verkenning… </a:t>
            </a:r>
          </a:p>
        </p:txBody>
      </p:sp>
      <p:sp>
        <p:nvSpPr>
          <p:cNvPr id="7" name="Tijdelijke aanduiding voor datum 6">
            <a:extLst>
              <a:ext uri="{FF2B5EF4-FFF2-40B4-BE49-F238E27FC236}">
                <a16:creationId xmlns:a16="http://schemas.microsoft.com/office/drawing/2014/main" id="{49614524-BFB4-4353-8900-8561539E9301}"/>
              </a:ext>
            </a:extLst>
          </p:cNvPr>
          <p:cNvSpPr>
            <a:spLocks noGrp="1"/>
          </p:cNvSpPr>
          <p:nvPr>
            <p:ph type="dt" sz="half" idx="2"/>
          </p:nvPr>
        </p:nvSpPr>
        <p:spPr/>
        <p:txBody>
          <a:bodyPr/>
          <a:lstStyle/>
          <a:p>
            <a:fld id="{6FDD0AFE-924A-4DF5-9C54-5AC3782795F5}" type="datetime1">
              <a:rPr lang="nl-NL" smtClean="0"/>
              <a:t>12-11-2019</a:t>
            </a:fld>
            <a:endParaRPr lang="en-US" dirty="0"/>
          </a:p>
        </p:txBody>
      </p:sp>
      <p:pic>
        <p:nvPicPr>
          <p:cNvPr id="3" name="Afbeelding 2">
            <a:extLst>
              <a:ext uri="{FF2B5EF4-FFF2-40B4-BE49-F238E27FC236}">
                <a16:creationId xmlns:a16="http://schemas.microsoft.com/office/drawing/2014/main" id="{4C59A00F-AAE8-4130-9F51-5639D4EADF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930400">
            <a:off x="956217" y="2440996"/>
            <a:ext cx="7390614" cy="934958"/>
          </a:xfrm>
          <a:prstGeom prst="rect">
            <a:avLst/>
          </a:prstGeom>
        </p:spPr>
      </p:pic>
    </p:spTree>
    <p:extLst>
      <p:ext uri="{BB962C8B-B14F-4D97-AF65-F5344CB8AC3E}">
        <p14:creationId xmlns:p14="http://schemas.microsoft.com/office/powerpoint/2010/main" val="3232654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30D116B-DB40-42F5-8C3A-A957585302BC}"/>
              </a:ext>
            </a:extLst>
          </p:cNvPr>
          <p:cNvSpPr>
            <a:spLocks noGrp="1"/>
          </p:cNvSpPr>
          <p:nvPr>
            <p:ph idx="1"/>
          </p:nvPr>
        </p:nvSpPr>
        <p:spPr/>
        <p:txBody>
          <a:bodyPr>
            <a:normAutofit lnSpcReduction="10000"/>
          </a:bodyPr>
          <a:lstStyle/>
          <a:p>
            <a:pPr>
              <a:buFont typeface="Wingdings" panose="05000000000000000000" pitchFamily="2" charset="2"/>
              <a:buChar char="Ø"/>
            </a:pPr>
            <a:r>
              <a:rPr lang="nl-NL" dirty="0"/>
              <a:t> Doel:</a:t>
            </a:r>
          </a:p>
          <a:p>
            <a:pPr marL="0" indent="0">
              <a:lnSpc>
                <a:spcPct val="100000"/>
              </a:lnSpc>
              <a:buNone/>
            </a:pPr>
            <a:r>
              <a:rPr lang="nl-NL" dirty="0"/>
              <a:t>De eerste opdracht richt zich op het delen van de ervaringen en de gedachten over signaleren en aanpakken van huiselijk geweld en kindermishandeling tussen de aanwezige teamleden, zodat leerkrachten steun ervaren.</a:t>
            </a:r>
          </a:p>
          <a:p>
            <a:pPr marL="0" indent="0">
              <a:buNone/>
            </a:pPr>
            <a:r>
              <a:rPr lang="nl-NL" dirty="0"/>
              <a:t> </a:t>
            </a:r>
          </a:p>
          <a:p>
            <a:pPr>
              <a:buFont typeface="Wingdings" panose="05000000000000000000" pitchFamily="2" charset="2"/>
              <a:buChar char="Ø"/>
            </a:pPr>
            <a:r>
              <a:rPr lang="nl-NL" dirty="0"/>
              <a:t> Instructie:</a:t>
            </a:r>
          </a:p>
          <a:p>
            <a:pPr>
              <a:lnSpc>
                <a:spcPct val="100000"/>
              </a:lnSpc>
              <a:buFont typeface="Wingdings" panose="05000000000000000000" pitchFamily="2" charset="2"/>
              <a:buChar char="§"/>
            </a:pPr>
            <a:r>
              <a:rPr lang="nl-NL" dirty="0"/>
              <a:t>Maak een tweetal</a:t>
            </a:r>
          </a:p>
          <a:p>
            <a:pPr>
              <a:lnSpc>
                <a:spcPct val="100000"/>
              </a:lnSpc>
              <a:buFont typeface="Wingdings" panose="05000000000000000000" pitchFamily="2" charset="2"/>
              <a:buChar char="§"/>
            </a:pPr>
            <a:r>
              <a:rPr lang="nl-NL" dirty="0"/>
              <a:t>Stel elkaar om de beurt verdiepingsvragen, dit is de basis voor een persoonlijk gesprek. </a:t>
            </a:r>
          </a:p>
          <a:p>
            <a:pPr marL="0" indent="0">
              <a:buNone/>
            </a:pPr>
            <a:endParaRPr lang="nl-NL" dirty="0"/>
          </a:p>
        </p:txBody>
      </p:sp>
      <p:sp>
        <p:nvSpPr>
          <p:cNvPr id="3" name="Titel 2">
            <a:extLst>
              <a:ext uri="{FF2B5EF4-FFF2-40B4-BE49-F238E27FC236}">
                <a16:creationId xmlns:a16="http://schemas.microsoft.com/office/drawing/2014/main" id="{22AC8C72-3C56-4EED-8B1E-F8F458F7A0E2}"/>
              </a:ext>
            </a:extLst>
          </p:cNvPr>
          <p:cNvSpPr>
            <a:spLocks noGrp="1"/>
          </p:cNvSpPr>
          <p:nvPr>
            <p:ph type="title"/>
          </p:nvPr>
        </p:nvSpPr>
        <p:spPr/>
        <p:txBody>
          <a:bodyPr/>
          <a:lstStyle/>
          <a:p>
            <a:r>
              <a:rPr lang="nl-NL" dirty="0"/>
              <a:t>Zelf ervaren</a:t>
            </a:r>
          </a:p>
        </p:txBody>
      </p:sp>
      <p:sp>
        <p:nvSpPr>
          <p:cNvPr id="4" name="Ondertitel 3">
            <a:extLst>
              <a:ext uri="{FF2B5EF4-FFF2-40B4-BE49-F238E27FC236}">
                <a16:creationId xmlns:a16="http://schemas.microsoft.com/office/drawing/2014/main" id="{54C67826-DEA4-492B-8397-7FBE7FC055AE}"/>
              </a:ext>
            </a:extLst>
          </p:cNvPr>
          <p:cNvSpPr>
            <a:spLocks noGrp="1"/>
          </p:cNvSpPr>
          <p:nvPr>
            <p:ph type="subTitle" idx="13"/>
          </p:nvPr>
        </p:nvSpPr>
        <p:spPr/>
        <p:txBody>
          <a:bodyPr/>
          <a:lstStyle/>
          <a:p>
            <a:pPr>
              <a:lnSpc>
                <a:spcPct val="100000"/>
              </a:lnSpc>
            </a:pPr>
            <a:r>
              <a:rPr lang="nl-NL" dirty="0"/>
              <a:t>Verkenning in tweetallen: wat moeten leerkrachten kunnen?</a:t>
            </a:r>
          </a:p>
        </p:txBody>
      </p:sp>
      <p:sp>
        <p:nvSpPr>
          <p:cNvPr id="5" name="Tijdelijke aanduiding voor datum 4">
            <a:extLst>
              <a:ext uri="{FF2B5EF4-FFF2-40B4-BE49-F238E27FC236}">
                <a16:creationId xmlns:a16="http://schemas.microsoft.com/office/drawing/2014/main" id="{79703E80-9F64-4F73-AB55-8B25A38F2382}"/>
              </a:ext>
            </a:extLst>
          </p:cNvPr>
          <p:cNvSpPr>
            <a:spLocks noGrp="1"/>
          </p:cNvSpPr>
          <p:nvPr>
            <p:ph type="dt" sz="half" idx="2"/>
          </p:nvPr>
        </p:nvSpPr>
        <p:spPr/>
        <p:txBody>
          <a:bodyPr/>
          <a:lstStyle/>
          <a:p>
            <a:fld id="{1F7FAF24-D8E5-4F70-BCFA-7D80422DFD81}" type="datetime1">
              <a:rPr lang="nl-NL" smtClean="0"/>
              <a:t>12-11-2019</a:t>
            </a:fld>
            <a:endParaRPr lang="en-US" dirty="0"/>
          </a:p>
        </p:txBody>
      </p:sp>
    </p:spTree>
    <p:extLst>
      <p:ext uri="{BB962C8B-B14F-4D97-AF65-F5344CB8AC3E}">
        <p14:creationId xmlns:p14="http://schemas.microsoft.com/office/powerpoint/2010/main" val="4019105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3626E300-7E14-48F3-A034-B3D5B983A786}"/>
              </a:ext>
            </a:extLst>
          </p:cNvPr>
          <p:cNvSpPr>
            <a:spLocks noGrp="1"/>
          </p:cNvSpPr>
          <p:nvPr>
            <p:ph type="title"/>
          </p:nvPr>
        </p:nvSpPr>
        <p:spPr/>
        <p:txBody>
          <a:bodyPr/>
          <a:lstStyle/>
          <a:p>
            <a:r>
              <a:rPr lang="nl-NL" dirty="0"/>
              <a:t>Vragen voor tweetallen:</a:t>
            </a:r>
          </a:p>
        </p:txBody>
      </p:sp>
      <p:sp>
        <p:nvSpPr>
          <p:cNvPr id="5" name="Tijdelijke aanduiding voor datum 4">
            <a:extLst>
              <a:ext uri="{FF2B5EF4-FFF2-40B4-BE49-F238E27FC236}">
                <a16:creationId xmlns:a16="http://schemas.microsoft.com/office/drawing/2014/main" id="{4F03219A-E5AD-4CC4-A764-E0B9584E0F40}"/>
              </a:ext>
            </a:extLst>
          </p:cNvPr>
          <p:cNvSpPr>
            <a:spLocks noGrp="1"/>
          </p:cNvSpPr>
          <p:nvPr>
            <p:ph type="dt" sz="half" idx="2"/>
          </p:nvPr>
        </p:nvSpPr>
        <p:spPr/>
        <p:txBody>
          <a:bodyPr/>
          <a:lstStyle/>
          <a:p>
            <a:fld id="{1F7FAF24-D8E5-4F70-BCFA-7D80422DFD81}" type="datetime1">
              <a:rPr lang="nl-NL" smtClean="0"/>
              <a:t>12-11-2019</a:t>
            </a:fld>
            <a:endParaRPr lang="en-US" dirty="0"/>
          </a:p>
        </p:txBody>
      </p:sp>
      <p:sp>
        <p:nvSpPr>
          <p:cNvPr id="8" name="Rechthoek 7">
            <a:extLst>
              <a:ext uri="{FF2B5EF4-FFF2-40B4-BE49-F238E27FC236}">
                <a16:creationId xmlns:a16="http://schemas.microsoft.com/office/drawing/2014/main" id="{7CFC7938-8843-425F-A8F5-6F90B9A1FEB3}"/>
              </a:ext>
            </a:extLst>
          </p:cNvPr>
          <p:cNvSpPr/>
          <p:nvPr/>
        </p:nvSpPr>
        <p:spPr>
          <a:xfrm>
            <a:off x="703067" y="1582340"/>
            <a:ext cx="7558572" cy="4524315"/>
          </a:xfrm>
          <a:prstGeom prst="rect">
            <a:avLst/>
          </a:prstGeom>
        </p:spPr>
        <p:txBody>
          <a:bodyPr wrap="square">
            <a:spAutoFit/>
          </a:bodyPr>
          <a:lstStyle/>
          <a:p>
            <a:pPr marL="285750" lvl="0" indent="-285750">
              <a:buFont typeface="Wingdings" panose="05000000000000000000" pitchFamily="2" charset="2"/>
              <a:buChar char="Ø"/>
            </a:pPr>
            <a:endParaRPr lang="nl-NL" dirty="0"/>
          </a:p>
          <a:p>
            <a:pPr marL="285750" indent="-285750">
              <a:buFont typeface="Wingdings" panose="05000000000000000000" pitchFamily="2" charset="2"/>
              <a:buChar char="ü"/>
            </a:pPr>
            <a:r>
              <a:rPr lang="nl-NL" dirty="0"/>
              <a:t>Ben je bekend met de meldcode huiselijk geweld en kindermishandeling? (Voor informatie over de meldcode, zie: hoofdstuk 3)</a:t>
            </a:r>
          </a:p>
          <a:p>
            <a:endParaRPr lang="nl-NL" dirty="0"/>
          </a:p>
          <a:p>
            <a:pPr marL="285750" indent="-285750">
              <a:buFont typeface="Wingdings" panose="05000000000000000000" pitchFamily="2" charset="2"/>
              <a:buChar char="ü"/>
            </a:pPr>
            <a:r>
              <a:rPr lang="nl-NL" dirty="0"/>
              <a:t>Zie je jaarlijks een leerling waarbij je vermoedens hebt dat hij of zij slachtoffer is van huiselijk geweld? Is het vaker of minder vaak? Hoe komt dat denk je?</a:t>
            </a:r>
          </a:p>
          <a:p>
            <a:endParaRPr lang="nl-NL" dirty="0"/>
          </a:p>
          <a:p>
            <a:pPr marL="285750" indent="-285750">
              <a:buFont typeface="Wingdings" panose="05000000000000000000" pitchFamily="2" charset="2"/>
              <a:buChar char="ü"/>
            </a:pPr>
            <a:r>
              <a:rPr lang="nl-NL" dirty="0"/>
              <a:t>Herken je signalen die erop kunnen duiden dat er sprake is van huiselijk geweld of kindermishandeling?</a:t>
            </a:r>
          </a:p>
          <a:p>
            <a:endParaRPr lang="nl-NL" dirty="0"/>
          </a:p>
          <a:p>
            <a:pPr marL="285750" indent="-285750">
              <a:buFont typeface="Wingdings" panose="05000000000000000000" pitchFamily="2" charset="2"/>
              <a:buChar char="ü"/>
            </a:pPr>
            <a:r>
              <a:rPr lang="nl-NL" dirty="0"/>
              <a:t>Lukt het je gesprekken over dit thema te voeren met leerlingen en ouders?</a:t>
            </a:r>
          </a:p>
          <a:p>
            <a:endParaRPr lang="nl-NL" dirty="0"/>
          </a:p>
          <a:p>
            <a:pPr marL="285750" indent="-285750">
              <a:buFont typeface="Wingdings" panose="05000000000000000000" pitchFamily="2" charset="2"/>
              <a:buChar char="ü"/>
            </a:pPr>
            <a:r>
              <a:rPr lang="nl-NL" dirty="0"/>
              <a:t>Wat vraagt het ondersteunen van een leerling in het vervolgtraject en in de nazorg van jouw leerkrachtvaardigheden? Ben je je daarvan bewust?</a:t>
            </a:r>
          </a:p>
          <a:p>
            <a:pPr marL="285750" lvl="0" indent="-285750">
              <a:buFont typeface="Wingdings" panose="05000000000000000000" pitchFamily="2" charset="2"/>
              <a:buChar char="Ø"/>
            </a:pPr>
            <a:endParaRPr lang="nl-NL" dirty="0"/>
          </a:p>
        </p:txBody>
      </p:sp>
    </p:spTree>
    <p:extLst>
      <p:ext uri="{BB962C8B-B14F-4D97-AF65-F5344CB8AC3E}">
        <p14:creationId xmlns:p14="http://schemas.microsoft.com/office/powerpoint/2010/main" val="2056457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30D116B-DB40-42F5-8C3A-A957585302BC}"/>
              </a:ext>
            </a:extLst>
          </p:cNvPr>
          <p:cNvSpPr>
            <a:spLocks noGrp="1"/>
          </p:cNvSpPr>
          <p:nvPr>
            <p:ph idx="1"/>
          </p:nvPr>
        </p:nvSpPr>
        <p:spPr/>
        <p:txBody>
          <a:bodyPr>
            <a:normAutofit lnSpcReduction="10000"/>
          </a:bodyPr>
          <a:lstStyle/>
          <a:p>
            <a:pPr>
              <a:buFont typeface="Wingdings" panose="05000000000000000000" pitchFamily="2" charset="2"/>
              <a:buChar char="Ø"/>
            </a:pPr>
            <a:r>
              <a:rPr lang="nl-NL" dirty="0"/>
              <a:t> Doel:</a:t>
            </a:r>
          </a:p>
          <a:p>
            <a:pPr marL="0" indent="0">
              <a:lnSpc>
                <a:spcPct val="110000"/>
              </a:lnSpc>
              <a:buNone/>
            </a:pPr>
            <a:r>
              <a:rPr lang="nl-NL" dirty="0"/>
              <a:t>De tweede opdracht richt zich op het reflecteren op je eigen ervaringen om je daardoor meer bewust te worden van je eigen handelen.</a:t>
            </a:r>
          </a:p>
          <a:p>
            <a:pPr marL="0" indent="0">
              <a:buNone/>
            </a:pPr>
            <a:endParaRPr lang="nl-NL" dirty="0"/>
          </a:p>
          <a:p>
            <a:pPr>
              <a:buFont typeface="Wingdings" panose="05000000000000000000" pitchFamily="2" charset="2"/>
              <a:buChar char="Ø"/>
            </a:pPr>
            <a:r>
              <a:rPr lang="nl-NL" dirty="0"/>
              <a:t> Instructie:</a:t>
            </a:r>
          </a:p>
          <a:p>
            <a:pPr>
              <a:lnSpc>
                <a:spcPct val="110000"/>
              </a:lnSpc>
              <a:buFont typeface="Wingdings" panose="05000000000000000000" pitchFamily="2" charset="2"/>
              <a:buChar char="§"/>
            </a:pPr>
            <a:r>
              <a:rPr lang="nl-NL" dirty="0"/>
              <a:t>Ga prettig zitten</a:t>
            </a:r>
          </a:p>
          <a:p>
            <a:pPr>
              <a:lnSpc>
                <a:spcPct val="110000"/>
              </a:lnSpc>
              <a:buFont typeface="Wingdings" panose="05000000000000000000" pitchFamily="2" charset="2"/>
              <a:buChar char="§"/>
            </a:pPr>
            <a:r>
              <a:rPr lang="nl-NL" dirty="0"/>
              <a:t>Je mag de ogen sluiten</a:t>
            </a:r>
          </a:p>
          <a:p>
            <a:pPr>
              <a:lnSpc>
                <a:spcPct val="110000"/>
              </a:lnSpc>
              <a:buFont typeface="Wingdings" panose="05000000000000000000" pitchFamily="2" charset="2"/>
              <a:buChar char="§"/>
            </a:pPr>
            <a:r>
              <a:rPr lang="nl-NL" dirty="0"/>
              <a:t>Desgewenst pen en papier gebruiken om te schrijven of tekenen</a:t>
            </a:r>
          </a:p>
          <a:p>
            <a:pPr>
              <a:lnSpc>
                <a:spcPct val="110000"/>
              </a:lnSpc>
              <a:buFont typeface="Wingdings" panose="05000000000000000000" pitchFamily="2" charset="2"/>
              <a:buChar char="§"/>
            </a:pPr>
            <a:r>
              <a:rPr lang="nl-NL" dirty="0"/>
              <a:t>Er hoeft niks gedeeld te worden</a:t>
            </a:r>
          </a:p>
          <a:p>
            <a:pPr>
              <a:lnSpc>
                <a:spcPct val="110000"/>
              </a:lnSpc>
              <a:buFont typeface="Wingdings" panose="05000000000000000000" pitchFamily="2" charset="2"/>
              <a:buChar char="§"/>
            </a:pPr>
            <a:r>
              <a:rPr lang="nl-NL" dirty="0"/>
              <a:t>Laat de gedachten hun gang gaan.</a:t>
            </a:r>
          </a:p>
        </p:txBody>
      </p:sp>
      <p:sp>
        <p:nvSpPr>
          <p:cNvPr id="3" name="Titel 2">
            <a:extLst>
              <a:ext uri="{FF2B5EF4-FFF2-40B4-BE49-F238E27FC236}">
                <a16:creationId xmlns:a16="http://schemas.microsoft.com/office/drawing/2014/main" id="{22AC8C72-3C56-4EED-8B1E-F8F458F7A0E2}"/>
              </a:ext>
            </a:extLst>
          </p:cNvPr>
          <p:cNvSpPr>
            <a:spLocks noGrp="1"/>
          </p:cNvSpPr>
          <p:nvPr>
            <p:ph type="title"/>
          </p:nvPr>
        </p:nvSpPr>
        <p:spPr/>
        <p:txBody>
          <a:bodyPr/>
          <a:lstStyle/>
          <a:p>
            <a:r>
              <a:rPr lang="nl-NL" dirty="0"/>
              <a:t>Zelf ervaren</a:t>
            </a:r>
          </a:p>
        </p:txBody>
      </p:sp>
      <p:sp>
        <p:nvSpPr>
          <p:cNvPr id="4" name="Ondertitel 3">
            <a:extLst>
              <a:ext uri="{FF2B5EF4-FFF2-40B4-BE49-F238E27FC236}">
                <a16:creationId xmlns:a16="http://schemas.microsoft.com/office/drawing/2014/main" id="{54C67826-DEA4-492B-8397-7FBE7FC055AE}"/>
              </a:ext>
            </a:extLst>
          </p:cNvPr>
          <p:cNvSpPr>
            <a:spLocks noGrp="1"/>
          </p:cNvSpPr>
          <p:nvPr>
            <p:ph type="subTitle" idx="13"/>
          </p:nvPr>
        </p:nvSpPr>
        <p:spPr/>
        <p:txBody>
          <a:bodyPr/>
          <a:lstStyle/>
          <a:p>
            <a:r>
              <a:rPr lang="nl-NL" dirty="0"/>
              <a:t>Het gedachte-experiment</a:t>
            </a:r>
          </a:p>
        </p:txBody>
      </p:sp>
      <p:sp>
        <p:nvSpPr>
          <p:cNvPr id="5" name="Tijdelijke aanduiding voor datum 4">
            <a:extLst>
              <a:ext uri="{FF2B5EF4-FFF2-40B4-BE49-F238E27FC236}">
                <a16:creationId xmlns:a16="http://schemas.microsoft.com/office/drawing/2014/main" id="{79703E80-9F64-4F73-AB55-8B25A38F2382}"/>
              </a:ext>
            </a:extLst>
          </p:cNvPr>
          <p:cNvSpPr>
            <a:spLocks noGrp="1"/>
          </p:cNvSpPr>
          <p:nvPr>
            <p:ph type="dt" sz="half" idx="2"/>
          </p:nvPr>
        </p:nvSpPr>
        <p:spPr/>
        <p:txBody>
          <a:bodyPr/>
          <a:lstStyle/>
          <a:p>
            <a:fld id="{1F7FAF24-D8E5-4F70-BCFA-7D80422DFD81}" type="datetime1">
              <a:rPr lang="nl-NL" smtClean="0"/>
              <a:t>12-11-2019</a:t>
            </a:fld>
            <a:endParaRPr lang="en-US" dirty="0"/>
          </a:p>
        </p:txBody>
      </p:sp>
    </p:spTree>
    <p:extLst>
      <p:ext uri="{BB962C8B-B14F-4D97-AF65-F5344CB8AC3E}">
        <p14:creationId xmlns:p14="http://schemas.microsoft.com/office/powerpoint/2010/main" val="743584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30D116B-DB40-42F5-8C3A-A957585302BC}"/>
              </a:ext>
            </a:extLst>
          </p:cNvPr>
          <p:cNvSpPr>
            <a:spLocks noGrp="1"/>
          </p:cNvSpPr>
          <p:nvPr>
            <p:ph idx="1"/>
          </p:nvPr>
        </p:nvSpPr>
        <p:spPr/>
        <p:txBody>
          <a:bodyPr>
            <a:normAutofit lnSpcReduction="10000"/>
          </a:bodyPr>
          <a:lstStyle/>
          <a:p>
            <a:pPr>
              <a:buFont typeface="Wingdings" panose="05000000000000000000" pitchFamily="2" charset="2"/>
              <a:buChar char="Ø"/>
            </a:pPr>
            <a:r>
              <a:rPr lang="nl-NL" dirty="0"/>
              <a:t> Doel:</a:t>
            </a:r>
          </a:p>
          <a:p>
            <a:pPr marL="0" indent="0">
              <a:buNone/>
            </a:pPr>
            <a:r>
              <a:rPr lang="nl-NL" dirty="0"/>
              <a:t>De deelnemers kennen de 5 stappen van de meldcode en weten die stappen te plaatsen in het perspectief van de ondersteuningsstructuur van de school. Ze weten wat hierin de rol is van leerkrachten, de intern begeleider, het ondersteuningsteam en de samenwerkingspartners.</a:t>
            </a:r>
          </a:p>
          <a:p>
            <a:pPr marL="0" indent="0">
              <a:buNone/>
            </a:pPr>
            <a:endParaRPr lang="nl-NL" dirty="0"/>
          </a:p>
          <a:p>
            <a:pPr>
              <a:buFont typeface="Wingdings" panose="05000000000000000000" pitchFamily="2" charset="2"/>
              <a:buChar char="Ø"/>
            </a:pPr>
            <a:r>
              <a:rPr lang="nl-NL" dirty="0"/>
              <a:t> Instructie:</a:t>
            </a:r>
          </a:p>
          <a:p>
            <a:r>
              <a:rPr lang="nl-NL" dirty="0"/>
              <a:t>Maak groepjes van 4 en laat hen een casus kiezen</a:t>
            </a:r>
          </a:p>
          <a:p>
            <a:r>
              <a:rPr lang="nl-NL" dirty="0"/>
              <a:t>De groepjes vullen het werkblad in </a:t>
            </a:r>
          </a:p>
          <a:p>
            <a:r>
              <a:rPr lang="nl-NL" dirty="0"/>
              <a:t>Verzamel de antwoorden op </a:t>
            </a:r>
            <a:r>
              <a:rPr lang="nl-NL" dirty="0" err="1"/>
              <a:t>flaps</a:t>
            </a:r>
            <a:endParaRPr lang="nl-NL" dirty="0"/>
          </a:p>
          <a:p>
            <a:pPr marL="0" indent="0">
              <a:lnSpc>
                <a:spcPct val="110000"/>
              </a:lnSpc>
              <a:buNone/>
            </a:pPr>
            <a:endParaRPr lang="nl-NL" dirty="0"/>
          </a:p>
        </p:txBody>
      </p:sp>
      <p:sp>
        <p:nvSpPr>
          <p:cNvPr id="3" name="Titel 2">
            <a:extLst>
              <a:ext uri="{FF2B5EF4-FFF2-40B4-BE49-F238E27FC236}">
                <a16:creationId xmlns:a16="http://schemas.microsoft.com/office/drawing/2014/main" id="{22AC8C72-3C56-4EED-8B1E-F8F458F7A0E2}"/>
              </a:ext>
            </a:extLst>
          </p:cNvPr>
          <p:cNvSpPr>
            <a:spLocks noGrp="1"/>
          </p:cNvSpPr>
          <p:nvPr>
            <p:ph type="title"/>
          </p:nvPr>
        </p:nvSpPr>
        <p:spPr/>
        <p:txBody>
          <a:bodyPr/>
          <a:lstStyle/>
          <a:p>
            <a:r>
              <a:rPr lang="nl-NL" dirty="0"/>
              <a:t>Zelf ervaren</a:t>
            </a:r>
          </a:p>
        </p:txBody>
      </p:sp>
      <p:sp>
        <p:nvSpPr>
          <p:cNvPr id="4" name="Ondertitel 3">
            <a:extLst>
              <a:ext uri="{FF2B5EF4-FFF2-40B4-BE49-F238E27FC236}">
                <a16:creationId xmlns:a16="http://schemas.microsoft.com/office/drawing/2014/main" id="{54C67826-DEA4-492B-8397-7FBE7FC055AE}"/>
              </a:ext>
            </a:extLst>
          </p:cNvPr>
          <p:cNvSpPr>
            <a:spLocks noGrp="1"/>
          </p:cNvSpPr>
          <p:nvPr>
            <p:ph type="subTitle" idx="13"/>
          </p:nvPr>
        </p:nvSpPr>
        <p:spPr/>
        <p:txBody>
          <a:bodyPr/>
          <a:lstStyle/>
          <a:p>
            <a:r>
              <a:rPr lang="nl-NL" dirty="0"/>
              <a:t>Casussen: de meldcode op school, wat kunnen we als team?</a:t>
            </a:r>
          </a:p>
        </p:txBody>
      </p:sp>
      <p:sp>
        <p:nvSpPr>
          <p:cNvPr id="5" name="Tijdelijke aanduiding voor datum 4">
            <a:extLst>
              <a:ext uri="{FF2B5EF4-FFF2-40B4-BE49-F238E27FC236}">
                <a16:creationId xmlns:a16="http://schemas.microsoft.com/office/drawing/2014/main" id="{79703E80-9F64-4F73-AB55-8B25A38F2382}"/>
              </a:ext>
            </a:extLst>
          </p:cNvPr>
          <p:cNvSpPr>
            <a:spLocks noGrp="1"/>
          </p:cNvSpPr>
          <p:nvPr>
            <p:ph type="dt" sz="half" idx="2"/>
          </p:nvPr>
        </p:nvSpPr>
        <p:spPr/>
        <p:txBody>
          <a:bodyPr/>
          <a:lstStyle/>
          <a:p>
            <a:fld id="{1F7FAF24-D8E5-4F70-BCFA-7D80422DFD81}" type="datetime1">
              <a:rPr lang="nl-NL" smtClean="0"/>
              <a:t>12-11-2019</a:t>
            </a:fld>
            <a:endParaRPr lang="en-US" dirty="0"/>
          </a:p>
        </p:txBody>
      </p:sp>
    </p:spTree>
    <p:extLst>
      <p:ext uri="{BB962C8B-B14F-4D97-AF65-F5344CB8AC3E}">
        <p14:creationId xmlns:p14="http://schemas.microsoft.com/office/powerpoint/2010/main" val="1131226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30D116B-DB40-42F5-8C3A-A957585302BC}"/>
              </a:ext>
            </a:extLst>
          </p:cNvPr>
          <p:cNvSpPr>
            <a:spLocks noGrp="1"/>
          </p:cNvSpPr>
          <p:nvPr>
            <p:ph idx="1"/>
          </p:nvPr>
        </p:nvSpPr>
        <p:spPr/>
        <p:txBody>
          <a:bodyPr>
            <a:normAutofit fontScale="92500"/>
          </a:bodyPr>
          <a:lstStyle/>
          <a:p>
            <a:pPr marL="457200" lvl="0" indent="-457200">
              <a:buFont typeface="+mj-lt"/>
              <a:buAutoNum type="arabicPeriod"/>
            </a:pPr>
            <a:r>
              <a:rPr lang="nl-NL" dirty="0"/>
              <a:t>Wat gaat goed in de interne en externe samenwerking?</a:t>
            </a:r>
          </a:p>
          <a:p>
            <a:pPr marL="457200" lvl="0" indent="-457200">
              <a:buFont typeface="+mj-lt"/>
              <a:buAutoNum type="arabicPeriod"/>
            </a:pPr>
            <a:r>
              <a:rPr lang="nl-NL" dirty="0"/>
              <a:t>Wat kan beter in de interne en externe samenwerking?</a:t>
            </a:r>
          </a:p>
          <a:p>
            <a:pPr marL="457200" lvl="0" indent="-457200">
              <a:buFont typeface="+mj-lt"/>
              <a:buAutoNum type="arabicPeriod"/>
            </a:pPr>
            <a:r>
              <a:rPr lang="nl-NL" dirty="0"/>
              <a:t>Wat verwacht je en kun je verwachten van samenwerkingspartners uit de jeugdhulp op het moment dat er een vermoeden bestaat van kindermishandeling?</a:t>
            </a:r>
          </a:p>
          <a:p>
            <a:pPr marL="457200" lvl="0" indent="-457200">
              <a:buFont typeface="+mj-lt"/>
              <a:buAutoNum type="arabicPeriod"/>
            </a:pPr>
            <a:r>
              <a:rPr lang="nl-NL" dirty="0"/>
              <a:t>Hoe wordt gehandeld bij vermoedens van acute en/of ernstige mishandeling? </a:t>
            </a:r>
          </a:p>
          <a:p>
            <a:pPr marL="457200" lvl="0" indent="-457200">
              <a:buFont typeface="+mj-lt"/>
              <a:buAutoNum type="arabicPeriod"/>
            </a:pPr>
            <a:r>
              <a:rPr lang="nl-NL" dirty="0"/>
              <a:t>Is (in een noodsituatie) de rol van elke betrokkene helder?</a:t>
            </a:r>
          </a:p>
          <a:p>
            <a:pPr marL="457200" lvl="0" indent="-457200">
              <a:buFont typeface="+mj-lt"/>
              <a:buAutoNum type="arabicPeriod"/>
            </a:pPr>
            <a:r>
              <a:rPr lang="nl-NL" dirty="0"/>
              <a:t>Hoe verloopt een traject van signalering tot melding en nazorg (voor de leerling, ouders en de docent)?</a:t>
            </a:r>
          </a:p>
          <a:p>
            <a:pPr marL="0" indent="0">
              <a:buNone/>
            </a:pPr>
            <a:endParaRPr lang="nl-NL" dirty="0"/>
          </a:p>
        </p:txBody>
      </p:sp>
      <p:sp>
        <p:nvSpPr>
          <p:cNvPr id="3" name="Titel 2">
            <a:extLst>
              <a:ext uri="{FF2B5EF4-FFF2-40B4-BE49-F238E27FC236}">
                <a16:creationId xmlns:a16="http://schemas.microsoft.com/office/drawing/2014/main" id="{22AC8C72-3C56-4EED-8B1E-F8F458F7A0E2}"/>
              </a:ext>
            </a:extLst>
          </p:cNvPr>
          <p:cNvSpPr>
            <a:spLocks noGrp="1"/>
          </p:cNvSpPr>
          <p:nvPr>
            <p:ph type="title"/>
          </p:nvPr>
        </p:nvSpPr>
        <p:spPr>
          <a:xfrm>
            <a:off x="548602" y="942422"/>
            <a:ext cx="3180156" cy="819004"/>
          </a:xfrm>
        </p:spPr>
        <p:txBody>
          <a:bodyPr/>
          <a:lstStyle/>
          <a:p>
            <a:r>
              <a:rPr lang="nl-NL" dirty="0"/>
              <a:t>Zelf ervaren (optie)</a:t>
            </a:r>
          </a:p>
        </p:txBody>
      </p:sp>
      <p:sp>
        <p:nvSpPr>
          <p:cNvPr id="4" name="Ondertitel 3">
            <a:extLst>
              <a:ext uri="{FF2B5EF4-FFF2-40B4-BE49-F238E27FC236}">
                <a16:creationId xmlns:a16="http://schemas.microsoft.com/office/drawing/2014/main" id="{54C67826-DEA4-492B-8397-7FBE7FC055AE}"/>
              </a:ext>
            </a:extLst>
          </p:cNvPr>
          <p:cNvSpPr>
            <a:spLocks noGrp="1"/>
          </p:cNvSpPr>
          <p:nvPr>
            <p:ph type="subTitle" idx="13"/>
          </p:nvPr>
        </p:nvSpPr>
        <p:spPr/>
        <p:txBody>
          <a:bodyPr/>
          <a:lstStyle/>
          <a:p>
            <a:r>
              <a:rPr lang="nl-NL" dirty="0"/>
              <a:t>Krachten bundelen met samenwerkingspartners</a:t>
            </a:r>
          </a:p>
          <a:p>
            <a:endParaRPr lang="nl-NL" dirty="0"/>
          </a:p>
          <a:p>
            <a:endParaRPr lang="nl-NL" dirty="0"/>
          </a:p>
        </p:txBody>
      </p:sp>
      <p:sp>
        <p:nvSpPr>
          <p:cNvPr id="5" name="Tijdelijke aanduiding voor datum 4">
            <a:extLst>
              <a:ext uri="{FF2B5EF4-FFF2-40B4-BE49-F238E27FC236}">
                <a16:creationId xmlns:a16="http://schemas.microsoft.com/office/drawing/2014/main" id="{79703E80-9F64-4F73-AB55-8B25A38F2382}"/>
              </a:ext>
            </a:extLst>
          </p:cNvPr>
          <p:cNvSpPr>
            <a:spLocks noGrp="1"/>
          </p:cNvSpPr>
          <p:nvPr>
            <p:ph type="dt" sz="half" idx="2"/>
          </p:nvPr>
        </p:nvSpPr>
        <p:spPr/>
        <p:txBody>
          <a:bodyPr/>
          <a:lstStyle/>
          <a:p>
            <a:fld id="{1F7FAF24-D8E5-4F70-BCFA-7D80422DFD81}" type="datetime1">
              <a:rPr lang="nl-NL" smtClean="0"/>
              <a:t>12-11-2019</a:t>
            </a:fld>
            <a:endParaRPr lang="en-US" dirty="0"/>
          </a:p>
        </p:txBody>
      </p:sp>
    </p:spTree>
    <p:extLst>
      <p:ext uri="{BB962C8B-B14F-4D97-AF65-F5344CB8AC3E}">
        <p14:creationId xmlns:p14="http://schemas.microsoft.com/office/powerpoint/2010/main" val="189526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30D116B-DB40-42F5-8C3A-A957585302BC}"/>
              </a:ext>
            </a:extLst>
          </p:cNvPr>
          <p:cNvSpPr>
            <a:spLocks noGrp="1"/>
          </p:cNvSpPr>
          <p:nvPr>
            <p:ph idx="1"/>
          </p:nvPr>
        </p:nvSpPr>
        <p:spPr/>
        <p:txBody>
          <a:bodyPr>
            <a:normAutofit/>
          </a:bodyPr>
          <a:lstStyle/>
          <a:p>
            <a:pPr>
              <a:buFont typeface="Wingdings" panose="05000000000000000000" pitchFamily="2" charset="2"/>
              <a:buChar char="Ø"/>
            </a:pPr>
            <a:r>
              <a:rPr lang="nl-NL" dirty="0"/>
              <a:t> Doel:</a:t>
            </a:r>
          </a:p>
          <a:p>
            <a:pPr marL="0" indent="0">
              <a:buNone/>
            </a:pPr>
            <a:r>
              <a:rPr lang="nl-NL" dirty="0"/>
              <a:t>Verkennen van kwaliteiten en behoeften in het team en de schoolorganisatie</a:t>
            </a:r>
          </a:p>
          <a:p>
            <a:pPr marL="0" indent="0">
              <a:buNone/>
            </a:pPr>
            <a:r>
              <a:rPr lang="nl-NL" dirty="0"/>
              <a:t> </a:t>
            </a:r>
          </a:p>
          <a:p>
            <a:pPr marL="0" indent="0">
              <a:buNone/>
            </a:pPr>
            <a:endParaRPr lang="nl-NL" dirty="0"/>
          </a:p>
          <a:p>
            <a:pPr>
              <a:buFont typeface="Wingdings" panose="05000000000000000000" pitchFamily="2" charset="2"/>
              <a:buChar char="Ø"/>
            </a:pPr>
            <a:r>
              <a:rPr lang="nl-NL" dirty="0"/>
              <a:t> Instructie:</a:t>
            </a:r>
          </a:p>
          <a:p>
            <a:pPr>
              <a:buFont typeface="Wingdings" panose="05000000000000000000" pitchFamily="2" charset="2"/>
              <a:buChar char="§"/>
            </a:pPr>
            <a:r>
              <a:rPr lang="nl-NL" dirty="0"/>
              <a:t>Vorm een binnen- en buitenkring</a:t>
            </a:r>
          </a:p>
          <a:p>
            <a:pPr>
              <a:buFont typeface="Wingdings" panose="05000000000000000000" pitchFamily="2" charset="2"/>
              <a:buChar char="§"/>
            </a:pPr>
            <a:r>
              <a:rPr lang="nl-NL" dirty="0"/>
              <a:t>Stel de vraag en geef na elke vraag de tijd om de gedachten op te schrijven op post-its</a:t>
            </a:r>
          </a:p>
          <a:p>
            <a:pPr>
              <a:buFont typeface="Wingdings" panose="05000000000000000000" pitchFamily="2" charset="2"/>
              <a:buChar char="§"/>
            </a:pPr>
            <a:r>
              <a:rPr lang="nl-NL" dirty="0"/>
              <a:t>Deelnemers draaien steeds een plekje door, zodat zij bij een nieuwe vraag een andere collega spreken</a:t>
            </a:r>
            <a:br>
              <a:rPr lang="nl-NL" dirty="0"/>
            </a:br>
            <a:endParaRPr lang="nl-NL" dirty="0"/>
          </a:p>
        </p:txBody>
      </p:sp>
      <p:sp>
        <p:nvSpPr>
          <p:cNvPr id="3" name="Titel 2">
            <a:extLst>
              <a:ext uri="{FF2B5EF4-FFF2-40B4-BE49-F238E27FC236}">
                <a16:creationId xmlns:a16="http://schemas.microsoft.com/office/drawing/2014/main" id="{22AC8C72-3C56-4EED-8B1E-F8F458F7A0E2}"/>
              </a:ext>
            </a:extLst>
          </p:cNvPr>
          <p:cNvSpPr>
            <a:spLocks noGrp="1"/>
          </p:cNvSpPr>
          <p:nvPr>
            <p:ph type="title"/>
          </p:nvPr>
        </p:nvSpPr>
        <p:spPr>
          <a:xfrm>
            <a:off x="503028" y="1276248"/>
            <a:ext cx="3180156" cy="819004"/>
          </a:xfrm>
        </p:spPr>
        <p:txBody>
          <a:bodyPr>
            <a:normAutofit/>
          </a:bodyPr>
          <a:lstStyle/>
          <a:p>
            <a:r>
              <a:rPr lang="nl-NL" dirty="0"/>
              <a:t>Zelf ervaren</a:t>
            </a:r>
            <a:br>
              <a:rPr lang="nl-NL" dirty="0"/>
            </a:br>
            <a:endParaRPr lang="nl-NL" dirty="0"/>
          </a:p>
        </p:txBody>
      </p:sp>
      <p:sp>
        <p:nvSpPr>
          <p:cNvPr id="4" name="Ondertitel 3">
            <a:extLst>
              <a:ext uri="{FF2B5EF4-FFF2-40B4-BE49-F238E27FC236}">
                <a16:creationId xmlns:a16="http://schemas.microsoft.com/office/drawing/2014/main" id="{54C67826-DEA4-492B-8397-7FBE7FC055AE}"/>
              </a:ext>
            </a:extLst>
          </p:cNvPr>
          <p:cNvSpPr>
            <a:spLocks noGrp="1"/>
          </p:cNvSpPr>
          <p:nvPr>
            <p:ph type="subTitle" idx="13"/>
          </p:nvPr>
        </p:nvSpPr>
        <p:spPr/>
        <p:txBody>
          <a:bodyPr/>
          <a:lstStyle/>
          <a:p>
            <a:r>
              <a:rPr lang="nl-NL" dirty="0"/>
              <a:t>Thema op de agenda houden: Binnen – en buitenkring</a:t>
            </a:r>
          </a:p>
        </p:txBody>
      </p:sp>
      <p:sp>
        <p:nvSpPr>
          <p:cNvPr id="5" name="Tijdelijke aanduiding voor datum 4">
            <a:extLst>
              <a:ext uri="{FF2B5EF4-FFF2-40B4-BE49-F238E27FC236}">
                <a16:creationId xmlns:a16="http://schemas.microsoft.com/office/drawing/2014/main" id="{79703E80-9F64-4F73-AB55-8B25A38F2382}"/>
              </a:ext>
            </a:extLst>
          </p:cNvPr>
          <p:cNvSpPr>
            <a:spLocks noGrp="1"/>
          </p:cNvSpPr>
          <p:nvPr>
            <p:ph type="dt" sz="half" idx="2"/>
          </p:nvPr>
        </p:nvSpPr>
        <p:spPr/>
        <p:txBody>
          <a:bodyPr/>
          <a:lstStyle/>
          <a:p>
            <a:fld id="{1F7FAF24-D8E5-4F70-BCFA-7D80422DFD81}" type="datetime1">
              <a:rPr lang="nl-NL" smtClean="0"/>
              <a:t>12-11-2019</a:t>
            </a:fld>
            <a:endParaRPr lang="en-US" dirty="0"/>
          </a:p>
        </p:txBody>
      </p:sp>
    </p:spTree>
    <p:extLst>
      <p:ext uri="{BB962C8B-B14F-4D97-AF65-F5344CB8AC3E}">
        <p14:creationId xmlns:p14="http://schemas.microsoft.com/office/powerpoint/2010/main" val="2002722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1C6C757A-8F34-41ED-B3D5-D01E7FF9AE8A}"/>
              </a:ext>
            </a:extLst>
          </p:cNvPr>
          <p:cNvSpPr>
            <a:spLocks noGrp="1"/>
          </p:cNvSpPr>
          <p:nvPr>
            <p:ph type="title"/>
          </p:nvPr>
        </p:nvSpPr>
        <p:spPr/>
        <p:txBody>
          <a:bodyPr/>
          <a:lstStyle/>
          <a:p>
            <a:r>
              <a:rPr lang="nl-NL" dirty="0"/>
              <a:t>Thema op de agenda houden	</a:t>
            </a:r>
          </a:p>
        </p:txBody>
      </p:sp>
      <p:sp>
        <p:nvSpPr>
          <p:cNvPr id="5" name="Tijdelijke aanduiding voor inhoud 4">
            <a:extLst>
              <a:ext uri="{FF2B5EF4-FFF2-40B4-BE49-F238E27FC236}">
                <a16:creationId xmlns:a16="http://schemas.microsoft.com/office/drawing/2014/main" id="{D1311AA5-4946-4142-85F7-F44596D16833}"/>
              </a:ext>
            </a:extLst>
          </p:cNvPr>
          <p:cNvSpPr>
            <a:spLocks noGrp="1"/>
          </p:cNvSpPr>
          <p:nvPr>
            <p:ph idx="1"/>
          </p:nvPr>
        </p:nvSpPr>
        <p:spPr>
          <a:xfrm>
            <a:off x="531288" y="2314414"/>
            <a:ext cx="8085172" cy="3812066"/>
          </a:xfrm>
          <a:ln>
            <a:solidFill>
              <a:schemeClr val="tx1"/>
            </a:solidFill>
          </a:ln>
        </p:spPr>
        <p:txBody>
          <a:bodyPr>
            <a:normAutofit/>
          </a:bodyPr>
          <a:lstStyle/>
          <a:p>
            <a:pPr marL="0" indent="0">
              <a:buNone/>
            </a:pPr>
            <a:r>
              <a:rPr lang="nl-NL" dirty="0"/>
              <a:t>Een kader dat kan helpen bij het formuleren van concrete acties:</a:t>
            </a:r>
          </a:p>
          <a:p>
            <a:r>
              <a:rPr lang="nl-NL" dirty="0"/>
              <a:t>Welke zaken hebben we op orde? </a:t>
            </a:r>
          </a:p>
          <a:p>
            <a:r>
              <a:rPr lang="nl-NL" dirty="0"/>
              <a:t>Wat behoeft aandacht? </a:t>
            </a:r>
          </a:p>
          <a:p>
            <a:r>
              <a:rPr lang="nl-NL" dirty="0"/>
              <a:t>Is een verdeling in acties nodig op verschillende niveaus?</a:t>
            </a:r>
          </a:p>
          <a:p>
            <a:pPr lvl="1"/>
            <a:r>
              <a:rPr lang="nl-NL" dirty="0"/>
              <a:t>De professional, individueel</a:t>
            </a:r>
          </a:p>
          <a:p>
            <a:pPr lvl="1"/>
            <a:r>
              <a:rPr lang="nl-NL" dirty="0"/>
              <a:t>Het team/de organisatie</a:t>
            </a:r>
          </a:p>
          <a:p>
            <a:pPr lvl="1"/>
            <a:r>
              <a:rPr lang="nl-NL" dirty="0"/>
              <a:t>De samenwerking met externe partners</a:t>
            </a:r>
          </a:p>
          <a:p>
            <a:endParaRPr lang="nl-NL" dirty="0"/>
          </a:p>
          <a:p>
            <a:r>
              <a:rPr lang="nl-NL" dirty="0"/>
              <a:t>Afspraken maken (heeft de afspraak een proces-eigenaar nodig?)</a:t>
            </a:r>
          </a:p>
          <a:p>
            <a:r>
              <a:rPr lang="nl-NL" dirty="0"/>
              <a:t>Planning</a:t>
            </a:r>
          </a:p>
        </p:txBody>
      </p:sp>
      <p:sp>
        <p:nvSpPr>
          <p:cNvPr id="7" name="Tijdelijke aanduiding voor datum 6">
            <a:extLst>
              <a:ext uri="{FF2B5EF4-FFF2-40B4-BE49-F238E27FC236}">
                <a16:creationId xmlns:a16="http://schemas.microsoft.com/office/drawing/2014/main" id="{49614524-BFB4-4353-8900-8561539E9301}"/>
              </a:ext>
            </a:extLst>
          </p:cNvPr>
          <p:cNvSpPr>
            <a:spLocks noGrp="1"/>
          </p:cNvSpPr>
          <p:nvPr>
            <p:ph type="dt" sz="half" idx="2"/>
          </p:nvPr>
        </p:nvSpPr>
        <p:spPr/>
        <p:txBody>
          <a:bodyPr/>
          <a:lstStyle/>
          <a:p>
            <a:fld id="{6FDD0AFE-924A-4DF5-9C54-5AC3782795F5}" type="datetime1">
              <a:rPr lang="nl-NL" smtClean="0"/>
              <a:t>12-11-2019</a:t>
            </a:fld>
            <a:endParaRPr lang="en-US" dirty="0"/>
          </a:p>
        </p:txBody>
      </p:sp>
      <p:sp>
        <p:nvSpPr>
          <p:cNvPr id="2" name="Ondertitel 1">
            <a:extLst>
              <a:ext uri="{FF2B5EF4-FFF2-40B4-BE49-F238E27FC236}">
                <a16:creationId xmlns:a16="http://schemas.microsoft.com/office/drawing/2014/main" id="{3A30E3BA-5083-4376-9A00-5ACE3DBCFB05}"/>
              </a:ext>
            </a:extLst>
          </p:cNvPr>
          <p:cNvSpPr>
            <a:spLocks noGrp="1"/>
          </p:cNvSpPr>
          <p:nvPr>
            <p:ph type="subTitle" idx="13"/>
          </p:nvPr>
        </p:nvSpPr>
        <p:spPr>
          <a:xfrm>
            <a:off x="547759" y="1468440"/>
            <a:ext cx="7838099" cy="727520"/>
          </a:xfrm>
        </p:spPr>
        <p:txBody>
          <a:bodyPr>
            <a:normAutofit/>
          </a:bodyPr>
          <a:lstStyle/>
          <a:p>
            <a:pPr>
              <a:lnSpc>
                <a:spcPct val="100000"/>
              </a:lnSpc>
            </a:pPr>
            <a:r>
              <a:rPr lang="nl-NL" dirty="0"/>
              <a:t>Het formuleren van gerichte vervolgactiviteiten op persoonlijk niveau, schoolniveau en met samenwerkingspartners</a:t>
            </a:r>
          </a:p>
          <a:p>
            <a:endParaRPr lang="nl-NL" dirty="0"/>
          </a:p>
        </p:txBody>
      </p:sp>
    </p:spTree>
    <p:extLst>
      <p:ext uri="{BB962C8B-B14F-4D97-AF65-F5344CB8AC3E}">
        <p14:creationId xmlns:p14="http://schemas.microsoft.com/office/powerpoint/2010/main" val="3128964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D9E690-9626-4B43-91CE-516B9809C6F7}"/>
              </a:ext>
            </a:extLst>
          </p:cNvPr>
          <p:cNvSpPr>
            <a:spLocks noGrp="1"/>
          </p:cNvSpPr>
          <p:nvPr>
            <p:ph type="title"/>
          </p:nvPr>
        </p:nvSpPr>
        <p:spPr>
          <a:xfrm>
            <a:off x="529414" y="2466052"/>
            <a:ext cx="8085172" cy="727520"/>
          </a:xfrm>
        </p:spPr>
        <p:txBody>
          <a:bodyPr>
            <a:normAutofit fontScale="90000"/>
          </a:bodyPr>
          <a:lstStyle/>
          <a:p>
            <a:pPr algn="ctr">
              <a:lnSpc>
                <a:spcPct val="100000"/>
              </a:lnSpc>
            </a:pPr>
            <a:r>
              <a:rPr lang="nl-NL" b="1" dirty="0"/>
              <a:t>Check-out</a:t>
            </a:r>
            <a:br>
              <a:rPr lang="nl-NL" b="1" dirty="0"/>
            </a:br>
            <a:br>
              <a:rPr lang="nl-NL" dirty="0"/>
            </a:br>
            <a:r>
              <a:rPr lang="nl-NL" sz="2200" dirty="0"/>
              <a:t>Hoe zit je er op dit moment bij?</a:t>
            </a:r>
            <a:br>
              <a:rPr lang="nl-NL" sz="2200" dirty="0"/>
            </a:br>
            <a:r>
              <a:rPr lang="nl-NL" sz="2200" dirty="0"/>
              <a:t>Wat neem je mee?</a:t>
            </a:r>
            <a:br>
              <a:rPr lang="nl-NL" sz="2200" dirty="0"/>
            </a:br>
            <a:r>
              <a:rPr lang="nl-NL" sz="2200" dirty="0"/>
              <a:t>Heb je een persoonlijk voornemen n.a.v. deze bijeenkomst?</a:t>
            </a:r>
          </a:p>
        </p:txBody>
      </p:sp>
      <p:sp>
        <p:nvSpPr>
          <p:cNvPr id="5" name="Tijdelijke aanduiding voor datum 4">
            <a:extLst>
              <a:ext uri="{FF2B5EF4-FFF2-40B4-BE49-F238E27FC236}">
                <a16:creationId xmlns:a16="http://schemas.microsoft.com/office/drawing/2014/main" id="{9807D717-DB7B-4325-96F2-74C0BA49E601}"/>
              </a:ext>
            </a:extLst>
          </p:cNvPr>
          <p:cNvSpPr>
            <a:spLocks noGrp="1"/>
          </p:cNvSpPr>
          <p:nvPr>
            <p:ph type="dt" sz="half" idx="2"/>
          </p:nvPr>
        </p:nvSpPr>
        <p:spPr/>
        <p:txBody>
          <a:bodyPr/>
          <a:lstStyle/>
          <a:p>
            <a:fld id="{3FAD756A-8B5C-4878-B9D3-39D3428F772A}" type="datetime1">
              <a:rPr lang="nl-NL" smtClean="0"/>
              <a:t>12-11-2019</a:t>
            </a:fld>
            <a:endParaRPr lang="en-US" dirty="0"/>
          </a:p>
        </p:txBody>
      </p:sp>
    </p:spTree>
    <p:extLst>
      <p:ext uri="{BB962C8B-B14F-4D97-AF65-F5344CB8AC3E}">
        <p14:creationId xmlns:p14="http://schemas.microsoft.com/office/powerpoint/2010/main" val="1455821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82CC250-656E-4789-97EB-08B1B3D2A86D}"/>
              </a:ext>
            </a:extLst>
          </p:cNvPr>
          <p:cNvSpPr>
            <a:spLocks noGrp="1"/>
          </p:cNvSpPr>
          <p:nvPr>
            <p:ph idx="1"/>
          </p:nvPr>
        </p:nvSpPr>
        <p:spPr/>
        <p:txBody>
          <a:bodyPr/>
          <a:lstStyle/>
          <a:p>
            <a:r>
              <a:rPr lang="nl-NL" dirty="0">
                <a:hlinkClick r:id="rId2"/>
              </a:rPr>
              <a:t>https://www.nji.nl/nl/Kennis/Dossier/Kindermishandeling</a:t>
            </a:r>
            <a:endParaRPr lang="nl-NL" dirty="0"/>
          </a:p>
          <a:p>
            <a:endParaRPr lang="nl-NL" dirty="0"/>
          </a:p>
          <a:p>
            <a:pPr marL="0" indent="0">
              <a:buNone/>
            </a:pPr>
            <a:endParaRPr lang="nl-NL" dirty="0"/>
          </a:p>
        </p:txBody>
      </p:sp>
      <p:sp>
        <p:nvSpPr>
          <p:cNvPr id="4" name="Ondertitel 3">
            <a:extLst>
              <a:ext uri="{FF2B5EF4-FFF2-40B4-BE49-F238E27FC236}">
                <a16:creationId xmlns:a16="http://schemas.microsoft.com/office/drawing/2014/main" id="{22C1CFC8-4160-4FDB-9F98-3CBDB4A30B02}"/>
              </a:ext>
            </a:extLst>
          </p:cNvPr>
          <p:cNvSpPr>
            <a:spLocks noGrp="1"/>
          </p:cNvSpPr>
          <p:nvPr>
            <p:ph type="subTitle" idx="13"/>
          </p:nvPr>
        </p:nvSpPr>
        <p:spPr/>
        <p:txBody>
          <a:bodyPr/>
          <a:lstStyle/>
          <a:p>
            <a:r>
              <a:rPr lang="nl-NL" dirty="0"/>
              <a:t>Waar zijn wij te vinden?</a:t>
            </a:r>
          </a:p>
          <a:p>
            <a:endParaRPr lang="nl-NL" dirty="0"/>
          </a:p>
        </p:txBody>
      </p:sp>
      <p:sp>
        <p:nvSpPr>
          <p:cNvPr id="5" name="Tijdelijke aanduiding voor datum 4">
            <a:extLst>
              <a:ext uri="{FF2B5EF4-FFF2-40B4-BE49-F238E27FC236}">
                <a16:creationId xmlns:a16="http://schemas.microsoft.com/office/drawing/2014/main" id="{983A96E8-039C-4C6F-8D26-DEC0AFCF6C9E}"/>
              </a:ext>
            </a:extLst>
          </p:cNvPr>
          <p:cNvSpPr>
            <a:spLocks noGrp="1"/>
          </p:cNvSpPr>
          <p:nvPr>
            <p:ph type="dt" sz="half" idx="2"/>
          </p:nvPr>
        </p:nvSpPr>
        <p:spPr/>
        <p:txBody>
          <a:bodyPr/>
          <a:lstStyle/>
          <a:p>
            <a:fld id="{3FAD756A-8B5C-4878-B9D3-39D3428F772A}" type="datetime1">
              <a:rPr lang="nl-NL" smtClean="0"/>
              <a:t>12-11-2019</a:t>
            </a:fld>
            <a:endParaRPr lang="en-US" dirty="0"/>
          </a:p>
        </p:txBody>
      </p:sp>
    </p:spTree>
    <p:extLst>
      <p:ext uri="{BB962C8B-B14F-4D97-AF65-F5344CB8AC3E}">
        <p14:creationId xmlns:p14="http://schemas.microsoft.com/office/powerpoint/2010/main" val="939101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1C6C757A-8F34-41ED-B3D5-D01E7FF9AE8A}"/>
              </a:ext>
            </a:extLst>
          </p:cNvPr>
          <p:cNvSpPr>
            <a:spLocks noGrp="1"/>
          </p:cNvSpPr>
          <p:nvPr>
            <p:ph type="title"/>
          </p:nvPr>
        </p:nvSpPr>
        <p:spPr/>
        <p:txBody>
          <a:bodyPr/>
          <a:lstStyle/>
          <a:p>
            <a:r>
              <a:rPr lang="nl-NL" dirty="0"/>
              <a:t>Agenda	</a:t>
            </a:r>
          </a:p>
        </p:txBody>
      </p:sp>
      <p:sp>
        <p:nvSpPr>
          <p:cNvPr id="5" name="Tijdelijke aanduiding voor inhoud 4">
            <a:extLst>
              <a:ext uri="{FF2B5EF4-FFF2-40B4-BE49-F238E27FC236}">
                <a16:creationId xmlns:a16="http://schemas.microsoft.com/office/drawing/2014/main" id="{D1311AA5-4946-4142-85F7-F44596D16833}"/>
              </a:ext>
            </a:extLst>
          </p:cNvPr>
          <p:cNvSpPr>
            <a:spLocks noGrp="1"/>
          </p:cNvSpPr>
          <p:nvPr>
            <p:ph idx="1"/>
          </p:nvPr>
        </p:nvSpPr>
        <p:spPr/>
        <p:txBody>
          <a:bodyPr/>
          <a:lstStyle/>
          <a:p>
            <a:r>
              <a:rPr lang="nl-NL" dirty="0"/>
              <a:t>Welkom</a:t>
            </a:r>
          </a:p>
          <a:p>
            <a:pPr marL="0" indent="0">
              <a:buNone/>
            </a:pPr>
            <a:endParaRPr lang="nl-NL" dirty="0"/>
          </a:p>
          <a:p>
            <a:r>
              <a:rPr lang="nl-NL" dirty="0"/>
              <a:t>Introductie thema</a:t>
            </a:r>
          </a:p>
          <a:p>
            <a:pPr marL="0" indent="0">
              <a:buNone/>
            </a:pPr>
            <a:endParaRPr lang="nl-NL" dirty="0"/>
          </a:p>
          <a:p>
            <a:r>
              <a:rPr lang="nl-NL" dirty="0"/>
              <a:t>Doel en opbouw teamleergesprek</a:t>
            </a:r>
          </a:p>
          <a:p>
            <a:pPr marL="0" indent="0">
              <a:buNone/>
            </a:pPr>
            <a:endParaRPr lang="nl-NL" dirty="0"/>
          </a:p>
          <a:p>
            <a:r>
              <a:rPr lang="nl-NL" dirty="0"/>
              <a:t>Werkvormen zelf ervaren</a:t>
            </a:r>
          </a:p>
          <a:p>
            <a:pPr marL="0" indent="0">
              <a:buNone/>
            </a:pPr>
            <a:endParaRPr lang="nl-NL" dirty="0"/>
          </a:p>
          <a:p>
            <a:r>
              <a:rPr lang="nl-NL" dirty="0"/>
              <a:t>Afsluiting </a:t>
            </a:r>
          </a:p>
        </p:txBody>
      </p:sp>
      <p:sp>
        <p:nvSpPr>
          <p:cNvPr id="6" name="Ondertitel 5">
            <a:extLst>
              <a:ext uri="{FF2B5EF4-FFF2-40B4-BE49-F238E27FC236}">
                <a16:creationId xmlns:a16="http://schemas.microsoft.com/office/drawing/2014/main" id="{D2AFC3A5-D2F1-406E-9FA4-8BF44A9D9456}"/>
              </a:ext>
            </a:extLst>
          </p:cNvPr>
          <p:cNvSpPr>
            <a:spLocks noGrp="1"/>
          </p:cNvSpPr>
          <p:nvPr>
            <p:ph type="subTitle" idx="13"/>
          </p:nvPr>
        </p:nvSpPr>
        <p:spPr/>
        <p:txBody>
          <a:bodyPr/>
          <a:lstStyle/>
          <a:p>
            <a:r>
              <a:rPr lang="nl-NL" dirty="0"/>
              <a:t>Start 9:30 uur, afronding 12:00 uur</a:t>
            </a:r>
          </a:p>
        </p:txBody>
      </p:sp>
      <p:sp>
        <p:nvSpPr>
          <p:cNvPr id="7" name="Tijdelijke aanduiding voor datum 6">
            <a:extLst>
              <a:ext uri="{FF2B5EF4-FFF2-40B4-BE49-F238E27FC236}">
                <a16:creationId xmlns:a16="http://schemas.microsoft.com/office/drawing/2014/main" id="{49614524-BFB4-4353-8900-8561539E9301}"/>
              </a:ext>
            </a:extLst>
          </p:cNvPr>
          <p:cNvSpPr>
            <a:spLocks noGrp="1"/>
          </p:cNvSpPr>
          <p:nvPr>
            <p:ph type="dt" sz="half" idx="2"/>
          </p:nvPr>
        </p:nvSpPr>
        <p:spPr/>
        <p:txBody>
          <a:bodyPr/>
          <a:lstStyle/>
          <a:p>
            <a:fld id="{6FDD0AFE-924A-4DF5-9C54-5AC3782795F5}" type="datetime1">
              <a:rPr lang="nl-NL" smtClean="0"/>
              <a:t>12-11-2019</a:t>
            </a:fld>
            <a:endParaRPr lang="en-US" dirty="0"/>
          </a:p>
        </p:txBody>
      </p:sp>
    </p:spTree>
    <p:extLst>
      <p:ext uri="{BB962C8B-B14F-4D97-AF65-F5344CB8AC3E}">
        <p14:creationId xmlns:p14="http://schemas.microsoft.com/office/powerpoint/2010/main" val="1141263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3B2435-F4F6-4888-B2EF-398E9334CBDE}"/>
              </a:ext>
            </a:extLst>
          </p:cNvPr>
          <p:cNvSpPr>
            <a:spLocks noGrp="1"/>
          </p:cNvSpPr>
          <p:nvPr>
            <p:ph type="title"/>
          </p:nvPr>
        </p:nvSpPr>
        <p:spPr>
          <a:xfrm>
            <a:off x="1374599" y="2528636"/>
            <a:ext cx="6970014" cy="727520"/>
          </a:xfrm>
        </p:spPr>
        <p:txBody>
          <a:bodyPr>
            <a:normAutofit/>
          </a:bodyPr>
          <a:lstStyle/>
          <a:p>
            <a:pPr algn="ctr"/>
            <a:r>
              <a:rPr lang="nl-NL" dirty="0"/>
              <a:t>Bedankt en tot ziens!</a:t>
            </a:r>
          </a:p>
        </p:txBody>
      </p:sp>
      <p:sp>
        <p:nvSpPr>
          <p:cNvPr id="3" name="Ondertitel 2">
            <a:extLst>
              <a:ext uri="{FF2B5EF4-FFF2-40B4-BE49-F238E27FC236}">
                <a16:creationId xmlns:a16="http://schemas.microsoft.com/office/drawing/2014/main" id="{1482EB8A-268F-4220-9E7A-F31EA3CA2865}"/>
              </a:ext>
            </a:extLst>
          </p:cNvPr>
          <p:cNvSpPr>
            <a:spLocks noGrp="1"/>
          </p:cNvSpPr>
          <p:nvPr>
            <p:ph type="subTitle" idx="1"/>
          </p:nvPr>
        </p:nvSpPr>
        <p:spPr>
          <a:xfrm>
            <a:off x="518474" y="3428999"/>
            <a:ext cx="7826139" cy="1416377"/>
          </a:xfrm>
        </p:spPr>
        <p:txBody>
          <a:bodyPr>
            <a:normAutofit/>
          </a:bodyPr>
          <a:lstStyle/>
          <a:p>
            <a:r>
              <a:rPr lang="nl-NL" dirty="0"/>
              <a:t>Mirella van den Burg 		 </a:t>
            </a:r>
            <a:r>
              <a:rPr lang="nl-NL" dirty="0">
                <a:hlinkClick r:id="rId2"/>
              </a:rPr>
              <a:t>m.vandenburg@nji.nl</a:t>
            </a:r>
            <a:endParaRPr lang="nl-NL" dirty="0"/>
          </a:p>
          <a:p>
            <a:r>
              <a:rPr lang="nl-NL" dirty="0"/>
              <a:t>Charlotte Dopper		  		  </a:t>
            </a:r>
            <a:r>
              <a:rPr lang="nl-NL" dirty="0">
                <a:hlinkClick r:id="rId3"/>
              </a:rPr>
              <a:t>c.dopper@nji.nl</a:t>
            </a:r>
            <a:endParaRPr lang="nl-NL" dirty="0"/>
          </a:p>
          <a:p>
            <a:r>
              <a:rPr lang="nl-NL" dirty="0"/>
              <a:t>		</a:t>
            </a:r>
          </a:p>
        </p:txBody>
      </p:sp>
    </p:spTree>
    <p:extLst>
      <p:ext uri="{BB962C8B-B14F-4D97-AF65-F5344CB8AC3E}">
        <p14:creationId xmlns:p14="http://schemas.microsoft.com/office/powerpoint/2010/main" val="3305951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DBC7BD7-7D38-4DBA-BE48-A34EDE26206A}"/>
              </a:ext>
            </a:extLst>
          </p:cNvPr>
          <p:cNvSpPr>
            <a:spLocks noGrp="1"/>
          </p:cNvSpPr>
          <p:nvPr>
            <p:ph type="title"/>
          </p:nvPr>
        </p:nvSpPr>
        <p:spPr/>
        <p:txBody>
          <a:bodyPr/>
          <a:lstStyle/>
          <a:p>
            <a:r>
              <a:rPr lang="nl-NL" dirty="0"/>
              <a:t>Even voorstellen…</a:t>
            </a:r>
          </a:p>
        </p:txBody>
      </p:sp>
      <p:sp>
        <p:nvSpPr>
          <p:cNvPr id="4" name="Tijdelijke aanduiding voor datum 3">
            <a:extLst>
              <a:ext uri="{FF2B5EF4-FFF2-40B4-BE49-F238E27FC236}">
                <a16:creationId xmlns:a16="http://schemas.microsoft.com/office/drawing/2014/main" id="{85CA20F3-FEFF-45CC-9418-DFF82D8F8C6F}"/>
              </a:ext>
            </a:extLst>
          </p:cNvPr>
          <p:cNvSpPr>
            <a:spLocks noGrp="1"/>
          </p:cNvSpPr>
          <p:nvPr>
            <p:ph type="dt" sz="half" idx="2"/>
          </p:nvPr>
        </p:nvSpPr>
        <p:spPr/>
        <p:txBody>
          <a:bodyPr/>
          <a:lstStyle/>
          <a:p>
            <a:fld id="{39A52DBC-10DE-4D8D-8208-E11660346F09}" type="datetime1">
              <a:rPr lang="nl-NL" smtClean="0"/>
              <a:t>12-11-2019</a:t>
            </a:fld>
            <a:endParaRPr lang="en-US" dirty="0"/>
          </a:p>
        </p:txBody>
      </p:sp>
      <p:sp>
        <p:nvSpPr>
          <p:cNvPr id="5" name="Tekstvak 4">
            <a:extLst>
              <a:ext uri="{FF2B5EF4-FFF2-40B4-BE49-F238E27FC236}">
                <a16:creationId xmlns:a16="http://schemas.microsoft.com/office/drawing/2014/main" id="{E5EBBAE4-4F02-4DD0-8DC7-19AEB070D9A6}"/>
              </a:ext>
            </a:extLst>
          </p:cNvPr>
          <p:cNvSpPr txBox="1"/>
          <p:nvPr/>
        </p:nvSpPr>
        <p:spPr>
          <a:xfrm>
            <a:off x="1187777" y="1951348"/>
            <a:ext cx="6664751" cy="1477328"/>
          </a:xfrm>
          <a:prstGeom prst="rect">
            <a:avLst/>
          </a:prstGeom>
          <a:noFill/>
        </p:spPr>
        <p:txBody>
          <a:bodyPr wrap="square" rtlCol="0">
            <a:spAutoFit/>
          </a:bodyPr>
          <a:lstStyle/>
          <a:p>
            <a:r>
              <a:rPr lang="nl-NL" dirty="0"/>
              <a:t>Charlotte Dopper</a:t>
            </a:r>
          </a:p>
          <a:p>
            <a:endParaRPr lang="nl-NL" dirty="0"/>
          </a:p>
          <a:p>
            <a:r>
              <a:rPr lang="nl-NL" dirty="0"/>
              <a:t>Verbinding onderwijs-jeugdhulp</a:t>
            </a:r>
          </a:p>
          <a:p>
            <a:endParaRPr lang="nl-NL" dirty="0"/>
          </a:p>
          <a:p>
            <a:r>
              <a:rPr lang="nl-NL" dirty="0"/>
              <a:t>Maatschappelijke vraagstukken</a:t>
            </a:r>
          </a:p>
        </p:txBody>
      </p:sp>
    </p:spTree>
    <p:extLst>
      <p:ext uri="{BB962C8B-B14F-4D97-AF65-F5344CB8AC3E}">
        <p14:creationId xmlns:p14="http://schemas.microsoft.com/office/powerpoint/2010/main" val="3863931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DBC7BD7-7D38-4DBA-BE48-A34EDE26206A}"/>
              </a:ext>
            </a:extLst>
          </p:cNvPr>
          <p:cNvSpPr>
            <a:spLocks noGrp="1"/>
          </p:cNvSpPr>
          <p:nvPr>
            <p:ph type="title"/>
          </p:nvPr>
        </p:nvSpPr>
        <p:spPr>
          <a:xfrm>
            <a:off x="531289" y="882520"/>
            <a:ext cx="6970014" cy="727520"/>
          </a:xfrm>
        </p:spPr>
        <p:txBody>
          <a:bodyPr>
            <a:normAutofit fontScale="90000"/>
          </a:bodyPr>
          <a:lstStyle/>
          <a:p>
            <a:r>
              <a:rPr lang="nl-NL" sz="3200" dirty="0"/>
              <a:t>Doelen van deze bijeenkomst:</a:t>
            </a:r>
            <a:br>
              <a:rPr lang="nl-NL" sz="3200" dirty="0"/>
            </a:br>
            <a:endParaRPr lang="nl-NL" dirty="0"/>
          </a:p>
        </p:txBody>
      </p:sp>
      <p:sp>
        <p:nvSpPr>
          <p:cNvPr id="4" name="Tijdelijke aanduiding voor datum 3">
            <a:extLst>
              <a:ext uri="{FF2B5EF4-FFF2-40B4-BE49-F238E27FC236}">
                <a16:creationId xmlns:a16="http://schemas.microsoft.com/office/drawing/2014/main" id="{85CA20F3-FEFF-45CC-9418-DFF82D8F8C6F}"/>
              </a:ext>
            </a:extLst>
          </p:cNvPr>
          <p:cNvSpPr>
            <a:spLocks noGrp="1"/>
          </p:cNvSpPr>
          <p:nvPr>
            <p:ph type="dt" sz="half" idx="2"/>
          </p:nvPr>
        </p:nvSpPr>
        <p:spPr/>
        <p:txBody>
          <a:bodyPr/>
          <a:lstStyle/>
          <a:p>
            <a:fld id="{39A52DBC-10DE-4D8D-8208-E11660346F09}" type="datetime1">
              <a:rPr lang="nl-NL" smtClean="0"/>
              <a:t>12-11-2019</a:t>
            </a:fld>
            <a:endParaRPr lang="en-US" dirty="0"/>
          </a:p>
        </p:txBody>
      </p:sp>
      <p:sp>
        <p:nvSpPr>
          <p:cNvPr id="5" name="Tekstvak 4">
            <a:extLst>
              <a:ext uri="{FF2B5EF4-FFF2-40B4-BE49-F238E27FC236}">
                <a16:creationId xmlns:a16="http://schemas.microsoft.com/office/drawing/2014/main" id="{E5EBBAE4-4F02-4DD0-8DC7-19AEB070D9A6}"/>
              </a:ext>
            </a:extLst>
          </p:cNvPr>
          <p:cNvSpPr txBox="1"/>
          <p:nvPr/>
        </p:nvSpPr>
        <p:spPr>
          <a:xfrm>
            <a:off x="1187777" y="1951348"/>
            <a:ext cx="6664751" cy="3046988"/>
          </a:xfrm>
          <a:prstGeom prst="rect">
            <a:avLst/>
          </a:prstGeom>
          <a:noFill/>
        </p:spPr>
        <p:txBody>
          <a:bodyPr wrap="square" rtlCol="0">
            <a:spAutoFit/>
          </a:bodyPr>
          <a:lstStyle/>
          <a:p>
            <a:endParaRPr lang="nl-NL" sz="2400" dirty="0"/>
          </a:p>
          <a:p>
            <a:pPr marL="342900" indent="-342900">
              <a:buFont typeface="Wingdings" panose="05000000000000000000" pitchFamily="2" charset="2"/>
              <a:buChar char="Ø"/>
            </a:pPr>
            <a:r>
              <a:rPr lang="nl-NL" sz="2400" dirty="0"/>
              <a:t>Uitleg handleiding “Teamleergesprek”</a:t>
            </a:r>
          </a:p>
          <a:p>
            <a:endParaRPr lang="nl-NL" sz="2400" dirty="0"/>
          </a:p>
          <a:p>
            <a:pPr marL="342900" indent="-342900">
              <a:buFont typeface="Wingdings" panose="05000000000000000000" pitchFamily="2" charset="2"/>
              <a:buChar char="Ø"/>
            </a:pPr>
            <a:r>
              <a:rPr lang="nl-NL" sz="2400" dirty="0"/>
              <a:t>Ervaren van de werkvormen</a:t>
            </a:r>
          </a:p>
          <a:p>
            <a:endParaRPr lang="nl-NL" sz="2400" dirty="0"/>
          </a:p>
          <a:p>
            <a:pPr marL="342900" indent="-342900">
              <a:buFont typeface="Wingdings" panose="05000000000000000000" pitchFamily="2" charset="2"/>
              <a:buChar char="Ø"/>
            </a:pPr>
            <a:r>
              <a:rPr lang="nl-NL" sz="2400" dirty="0"/>
              <a:t>Inzicht in persoonlijk handelen, behoeften van collega’s en externe partners en mogelijke verbeterslagen in de eigen organisatie</a:t>
            </a:r>
          </a:p>
        </p:txBody>
      </p:sp>
    </p:spTree>
    <p:extLst>
      <p:ext uri="{BB962C8B-B14F-4D97-AF65-F5344CB8AC3E}">
        <p14:creationId xmlns:p14="http://schemas.microsoft.com/office/powerpoint/2010/main" val="1076368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DBC7BD7-7D38-4DBA-BE48-A34EDE26206A}"/>
              </a:ext>
            </a:extLst>
          </p:cNvPr>
          <p:cNvSpPr>
            <a:spLocks noGrp="1"/>
          </p:cNvSpPr>
          <p:nvPr>
            <p:ph type="title"/>
          </p:nvPr>
        </p:nvSpPr>
        <p:spPr>
          <a:xfrm>
            <a:off x="651312" y="879949"/>
            <a:ext cx="6970014" cy="669303"/>
          </a:xfrm>
        </p:spPr>
        <p:txBody>
          <a:bodyPr/>
          <a:lstStyle/>
          <a:p>
            <a:r>
              <a:rPr lang="nl-NL" dirty="0"/>
              <a:t>Huiselijk geweld en kindermishandeling</a:t>
            </a:r>
          </a:p>
        </p:txBody>
      </p:sp>
      <p:sp>
        <p:nvSpPr>
          <p:cNvPr id="4" name="Tijdelijke aanduiding voor datum 3">
            <a:extLst>
              <a:ext uri="{FF2B5EF4-FFF2-40B4-BE49-F238E27FC236}">
                <a16:creationId xmlns:a16="http://schemas.microsoft.com/office/drawing/2014/main" id="{85CA20F3-FEFF-45CC-9418-DFF82D8F8C6F}"/>
              </a:ext>
            </a:extLst>
          </p:cNvPr>
          <p:cNvSpPr>
            <a:spLocks noGrp="1"/>
          </p:cNvSpPr>
          <p:nvPr>
            <p:ph type="dt" sz="half" idx="2"/>
          </p:nvPr>
        </p:nvSpPr>
        <p:spPr/>
        <p:txBody>
          <a:bodyPr/>
          <a:lstStyle/>
          <a:p>
            <a:fld id="{39A52DBC-10DE-4D8D-8208-E11660346F09}" type="datetime1">
              <a:rPr lang="nl-NL" smtClean="0"/>
              <a:t>12-11-2019</a:t>
            </a:fld>
            <a:endParaRPr lang="en-US" dirty="0"/>
          </a:p>
        </p:txBody>
      </p:sp>
      <p:sp>
        <p:nvSpPr>
          <p:cNvPr id="2" name="Tekstvak 1">
            <a:extLst>
              <a:ext uri="{FF2B5EF4-FFF2-40B4-BE49-F238E27FC236}">
                <a16:creationId xmlns:a16="http://schemas.microsoft.com/office/drawing/2014/main" id="{24963175-02F0-473A-B114-A60A1D56E557}"/>
              </a:ext>
            </a:extLst>
          </p:cNvPr>
          <p:cNvSpPr txBox="1"/>
          <p:nvPr/>
        </p:nvSpPr>
        <p:spPr>
          <a:xfrm>
            <a:off x="531288" y="2077153"/>
            <a:ext cx="7850003" cy="2585323"/>
          </a:xfrm>
          <a:prstGeom prst="rect">
            <a:avLst/>
          </a:prstGeom>
          <a:noFill/>
        </p:spPr>
        <p:txBody>
          <a:bodyPr wrap="square" rtlCol="0">
            <a:spAutoFit/>
          </a:bodyPr>
          <a:lstStyle/>
          <a:p>
            <a:pPr marL="285750" indent="-285750">
              <a:buFont typeface="Arial" panose="020B0604020202020204" pitchFamily="34" charset="0"/>
              <a:buChar char="•"/>
            </a:pPr>
            <a:r>
              <a:rPr lang="nl-NL" dirty="0"/>
              <a:t>Kindermishandeling is elke vorm van bejegening die voor een kind bedreigend of gewelddadig is. Dat kan lichamelijke mishandeling zijn, maar ook emotionele mishandeling, lichamelijke of emotionele verwaarlozing of seksueel misbruik.</a:t>
            </a:r>
          </a:p>
          <a:p>
            <a:endParaRPr lang="nl-NL" dirty="0"/>
          </a:p>
          <a:p>
            <a:pPr marL="285750" indent="-285750">
              <a:buFont typeface="Arial" panose="020B0604020202020204" pitchFamily="34" charset="0"/>
              <a:buChar char="•"/>
            </a:pPr>
            <a:r>
              <a:rPr lang="nl-NL" dirty="0"/>
              <a:t>Uit het meest recente onderzoek blijkt dat jaarlijks tussen de 90.000 en 127.000 kinderen te maken heeft met tenminste één vorm van kindermishandeling. </a:t>
            </a:r>
          </a:p>
          <a:p>
            <a:endParaRPr lang="nl-NL" dirty="0"/>
          </a:p>
          <a:p>
            <a:pPr marL="285750" indent="-285750">
              <a:buFont typeface="Arial" panose="020B0604020202020204" pitchFamily="34" charset="0"/>
              <a:buChar char="•"/>
            </a:pPr>
            <a:r>
              <a:rPr lang="nl-NL" dirty="0"/>
              <a:t>Dat is jaarlijks ongeveer 1 kind per klas.</a:t>
            </a:r>
          </a:p>
        </p:txBody>
      </p:sp>
    </p:spTree>
    <p:extLst>
      <p:ext uri="{BB962C8B-B14F-4D97-AF65-F5344CB8AC3E}">
        <p14:creationId xmlns:p14="http://schemas.microsoft.com/office/powerpoint/2010/main" val="3956364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0DBC7BD7-7D38-4DBA-BE48-A34EDE26206A}"/>
              </a:ext>
            </a:extLst>
          </p:cNvPr>
          <p:cNvSpPr>
            <a:spLocks noGrp="1"/>
          </p:cNvSpPr>
          <p:nvPr>
            <p:ph type="title"/>
          </p:nvPr>
        </p:nvSpPr>
        <p:spPr>
          <a:xfrm>
            <a:off x="726727" y="796553"/>
            <a:ext cx="6970014" cy="669303"/>
          </a:xfrm>
        </p:spPr>
        <p:txBody>
          <a:bodyPr/>
          <a:lstStyle/>
          <a:p>
            <a:r>
              <a:rPr lang="nl-NL" dirty="0"/>
              <a:t>Huiselijk geweld en kindermishandeling</a:t>
            </a:r>
          </a:p>
        </p:txBody>
      </p:sp>
      <p:sp>
        <p:nvSpPr>
          <p:cNvPr id="4" name="Tijdelijke aanduiding voor datum 3">
            <a:extLst>
              <a:ext uri="{FF2B5EF4-FFF2-40B4-BE49-F238E27FC236}">
                <a16:creationId xmlns:a16="http://schemas.microsoft.com/office/drawing/2014/main" id="{85CA20F3-FEFF-45CC-9418-DFF82D8F8C6F}"/>
              </a:ext>
            </a:extLst>
          </p:cNvPr>
          <p:cNvSpPr>
            <a:spLocks noGrp="1"/>
          </p:cNvSpPr>
          <p:nvPr>
            <p:ph type="dt" sz="half" idx="2"/>
          </p:nvPr>
        </p:nvSpPr>
        <p:spPr/>
        <p:txBody>
          <a:bodyPr/>
          <a:lstStyle/>
          <a:p>
            <a:fld id="{39A52DBC-10DE-4D8D-8208-E11660346F09}" type="datetime1">
              <a:rPr lang="nl-NL" smtClean="0"/>
              <a:t>12-11-2019</a:t>
            </a:fld>
            <a:endParaRPr lang="en-US" dirty="0"/>
          </a:p>
        </p:txBody>
      </p:sp>
      <p:sp>
        <p:nvSpPr>
          <p:cNvPr id="2" name="Tekstvak 1">
            <a:extLst>
              <a:ext uri="{FF2B5EF4-FFF2-40B4-BE49-F238E27FC236}">
                <a16:creationId xmlns:a16="http://schemas.microsoft.com/office/drawing/2014/main" id="{24963175-02F0-473A-B114-A60A1D56E557}"/>
              </a:ext>
            </a:extLst>
          </p:cNvPr>
          <p:cNvSpPr txBox="1"/>
          <p:nvPr/>
        </p:nvSpPr>
        <p:spPr>
          <a:xfrm>
            <a:off x="420140" y="1477615"/>
            <a:ext cx="8107052" cy="646331"/>
          </a:xfrm>
          <a:prstGeom prst="rect">
            <a:avLst/>
          </a:prstGeom>
          <a:noFill/>
        </p:spPr>
        <p:txBody>
          <a:bodyPr wrap="square" rtlCol="0">
            <a:spAutoFit/>
          </a:bodyPr>
          <a:lstStyle/>
          <a:p>
            <a:pPr marL="285750" indent="-285750">
              <a:buFont typeface="Arial" panose="020B0604020202020204" pitchFamily="34" charset="0"/>
              <a:buChar char="•"/>
            </a:pPr>
            <a:r>
              <a:rPr lang="nl-NL" dirty="0"/>
              <a:t>Per 1 januari 2019 is de vernieuwde meldcode huiselijk geweld en kindermishandeling actief. Inclusief het afwegingskader voor het onderwijs.</a:t>
            </a:r>
          </a:p>
        </p:txBody>
      </p:sp>
      <p:pic>
        <p:nvPicPr>
          <p:cNvPr id="7" name="Afbeelding 6">
            <a:extLst>
              <a:ext uri="{FF2B5EF4-FFF2-40B4-BE49-F238E27FC236}">
                <a16:creationId xmlns:a16="http://schemas.microsoft.com/office/drawing/2014/main" id="{62AB0D51-F936-4C5C-AC1A-6D31B6ED3D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85" y="2639164"/>
            <a:ext cx="8949630" cy="3262015"/>
          </a:xfrm>
          <a:prstGeom prst="rect">
            <a:avLst/>
          </a:prstGeom>
        </p:spPr>
      </p:pic>
    </p:spTree>
    <p:extLst>
      <p:ext uri="{BB962C8B-B14F-4D97-AF65-F5344CB8AC3E}">
        <p14:creationId xmlns:p14="http://schemas.microsoft.com/office/powerpoint/2010/main" val="3126366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272C52B7-4561-49AC-9770-5557E083D894}"/>
              </a:ext>
            </a:extLst>
          </p:cNvPr>
          <p:cNvSpPr>
            <a:spLocks noGrp="1"/>
          </p:cNvSpPr>
          <p:nvPr>
            <p:ph type="title"/>
          </p:nvPr>
        </p:nvSpPr>
        <p:spPr/>
        <p:txBody>
          <a:bodyPr/>
          <a:lstStyle/>
          <a:p>
            <a:r>
              <a:rPr lang="nl-NL" dirty="0"/>
              <a:t>Verbeterde meldcode</a:t>
            </a:r>
          </a:p>
        </p:txBody>
      </p:sp>
      <p:sp>
        <p:nvSpPr>
          <p:cNvPr id="4" name="Tijdelijke aanduiding voor datum 3">
            <a:extLst>
              <a:ext uri="{FF2B5EF4-FFF2-40B4-BE49-F238E27FC236}">
                <a16:creationId xmlns:a16="http://schemas.microsoft.com/office/drawing/2014/main" id="{4B090FB9-0A03-4FC1-8973-68AC4596A889}"/>
              </a:ext>
            </a:extLst>
          </p:cNvPr>
          <p:cNvSpPr>
            <a:spLocks noGrp="1"/>
          </p:cNvSpPr>
          <p:nvPr>
            <p:ph type="dt" sz="half" idx="2"/>
          </p:nvPr>
        </p:nvSpPr>
        <p:spPr/>
        <p:txBody>
          <a:bodyPr/>
          <a:lstStyle/>
          <a:p>
            <a:fld id="{39A52DBC-10DE-4D8D-8208-E11660346F09}" type="datetime1">
              <a:rPr lang="nl-NL" smtClean="0"/>
              <a:t>12-11-2019</a:t>
            </a:fld>
            <a:endParaRPr lang="en-US" dirty="0"/>
          </a:p>
        </p:txBody>
      </p:sp>
      <p:pic>
        <p:nvPicPr>
          <p:cNvPr id="7" name="Onlinemedia 6" title="Verbeterde meldcode huiselijk geweld en kindermishandeling">
            <a:hlinkClick r:id="" action="ppaction://media"/>
            <a:extLst>
              <a:ext uri="{FF2B5EF4-FFF2-40B4-BE49-F238E27FC236}">
                <a16:creationId xmlns:a16="http://schemas.microsoft.com/office/drawing/2014/main" id="{4BC66D3A-699D-4960-B63C-628D962089DE}"/>
              </a:ext>
            </a:extLst>
          </p:cNvPr>
          <p:cNvPicPr>
            <a:picLocks noRot="1" noChangeAspect="1"/>
          </p:cNvPicPr>
          <p:nvPr>
            <a:videoFile r:link="rId1"/>
          </p:nvPr>
        </p:nvPicPr>
        <p:blipFill>
          <a:blip r:embed="rId3"/>
          <a:stretch>
            <a:fillRect/>
          </a:stretch>
        </p:blipFill>
        <p:spPr>
          <a:xfrm>
            <a:off x="1698770" y="1752775"/>
            <a:ext cx="5436532" cy="3058049"/>
          </a:xfrm>
          <a:prstGeom prst="rect">
            <a:avLst/>
          </a:prstGeom>
        </p:spPr>
      </p:pic>
    </p:spTree>
    <p:extLst>
      <p:ext uri="{BB962C8B-B14F-4D97-AF65-F5344CB8AC3E}">
        <p14:creationId xmlns:p14="http://schemas.microsoft.com/office/powerpoint/2010/main" val="3950576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1C6C757A-8F34-41ED-B3D5-D01E7FF9AE8A}"/>
              </a:ext>
            </a:extLst>
          </p:cNvPr>
          <p:cNvSpPr>
            <a:spLocks noGrp="1"/>
          </p:cNvSpPr>
          <p:nvPr>
            <p:ph type="title"/>
          </p:nvPr>
        </p:nvSpPr>
        <p:spPr/>
        <p:txBody>
          <a:bodyPr/>
          <a:lstStyle/>
          <a:p>
            <a:r>
              <a:rPr lang="nl-NL" dirty="0"/>
              <a:t>Doel en opbouw van het teamleergesprek	</a:t>
            </a:r>
          </a:p>
        </p:txBody>
      </p:sp>
      <p:sp>
        <p:nvSpPr>
          <p:cNvPr id="5" name="Tijdelijke aanduiding voor inhoud 4">
            <a:extLst>
              <a:ext uri="{FF2B5EF4-FFF2-40B4-BE49-F238E27FC236}">
                <a16:creationId xmlns:a16="http://schemas.microsoft.com/office/drawing/2014/main" id="{D1311AA5-4946-4142-85F7-F44596D16833}"/>
              </a:ext>
            </a:extLst>
          </p:cNvPr>
          <p:cNvSpPr>
            <a:spLocks noGrp="1"/>
          </p:cNvSpPr>
          <p:nvPr>
            <p:ph idx="1"/>
          </p:nvPr>
        </p:nvSpPr>
        <p:spPr/>
        <p:txBody>
          <a:bodyPr/>
          <a:lstStyle/>
          <a:p>
            <a:r>
              <a:rPr lang="nl-NL" dirty="0"/>
              <a:t>Handreiking is opgebouwd in 2 hoofdstukken:</a:t>
            </a:r>
          </a:p>
          <a:p>
            <a:pPr marL="1028700" lvl="2" indent="-342900">
              <a:buFont typeface="+mj-lt"/>
              <a:buAutoNum type="arabicPeriod"/>
            </a:pPr>
            <a:r>
              <a:rPr lang="nl-NL" sz="1800" dirty="0"/>
              <a:t>Gespreksleidraad</a:t>
            </a:r>
          </a:p>
          <a:p>
            <a:pPr marL="1028700" lvl="2" indent="-342900">
              <a:buFont typeface="+mj-lt"/>
              <a:buAutoNum type="arabicPeriod"/>
            </a:pPr>
            <a:r>
              <a:rPr lang="nl-NL" sz="1800" dirty="0"/>
              <a:t>Achtergrondinformatie</a:t>
            </a:r>
          </a:p>
          <a:p>
            <a:endParaRPr lang="nl-NL" dirty="0"/>
          </a:p>
          <a:p>
            <a:r>
              <a:rPr lang="nl-NL" dirty="0"/>
              <a:t>Werkvormen zijn opgebouwd in 4 onderdelen:</a:t>
            </a:r>
          </a:p>
          <a:p>
            <a:pPr lvl="1">
              <a:buFont typeface="Wingdings" panose="05000000000000000000" pitchFamily="2" charset="2"/>
              <a:buChar char="q"/>
            </a:pPr>
            <a:r>
              <a:rPr lang="nl-NL" dirty="0"/>
              <a:t> Inleiding</a:t>
            </a:r>
          </a:p>
          <a:p>
            <a:pPr lvl="1">
              <a:buFont typeface="Wingdings" panose="05000000000000000000" pitchFamily="2" charset="2"/>
              <a:buChar char="q"/>
            </a:pPr>
            <a:r>
              <a:rPr lang="nl-NL" dirty="0"/>
              <a:t> Doel </a:t>
            </a:r>
          </a:p>
          <a:p>
            <a:pPr lvl="1">
              <a:buFont typeface="Wingdings" panose="05000000000000000000" pitchFamily="2" charset="2"/>
              <a:buChar char="q"/>
            </a:pPr>
            <a:r>
              <a:rPr lang="nl-NL" dirty="0"/>
              <a:t> Instructie</a:t>
            </a:r>
          </a:p>
          <a:p>
            <a:pPr lvl="1">
              <a:buFont typeface="Wingdings" panose="05000000000000000000" pitchFamily="2" charset="2"/>
              <a:buChar char="q"/>
            </a:pPr>
            <a:r>
              <a:rPr lang="nl-NL" dirty="0"/>
              <a:t> Plenair</a:t>
            </a:r>
          </a:p>
          <a:p>
            <a:endParaRPr lang="nl-NL" dirty="0"/>
          </a:p>
        </p:txBody>
      </p:sp>
      <p:sp>
        <p:nvSpPr>
          <p:cNvPr id="6" name="Ondertitel 5">
            <a:extLst>
              <a:ext uri="{FF2B5EF4-FFF2-40B4-BE49-F238E27FC236}">
                <a16:creationId xmlns:a16="http://schemas.microsoft.com/office/drawing/2014/main" id="{D2AFC3A5-D2F1-406E-9FA4-8BF44A9D9456}"/>
              </a:ext>
            </a:extLst>
          </p:cNvPr>
          <p:cNvSpPr>
            <a:spLocks noGrp="1"/>
          </p:cNvSpPr>
          <p:nvPr>
            <p:ph type="subTitle" idx="13"/>
          </p:nvPr>
        </p:nvSpPr>
        <p:spPr/>
        <p:txBody>
          <a:bodyPr/>
          <a:lstStyle/>
          <a:p>
            <a:r>
              <a:rPr lang="nl-NL" dirty="0"/>
              <a:t>Kennis, vaardigheden, attitude en leren van elkaar</a:t>
            </a:r>
          </a:p>
        </p:txBody>
      </p:sp>
      <p:sp>
        <p:nvSpPr>
          <p:cNvPr id="7" name="Tijdelijke aanduiding voor datum 6">
            <a:extLst>
              <a:ext uri="{FF2B5EF4-FFF2-40B4-BE49-F238E27FC236}">
                <a16:creationId xmlns:a16="http://schemas.microsoft.com/office/drawing/2014/main" id="{49614524-BFB4-4353-8900-8561539E9301}"/>
              </a:ext>
            </a:extLst>
          </p:cNvPr>
          <p:cNvSpPr>
            <a:spLocks noGrp="1"/>
          </p:cNvSpPr>
          <p:nvPr>
            <p:ph type="dt" sz="half" idx="2"/>
          </p:nvPr>
        </p:nvSpPr>
        <p:spPr/>
        <p:txBody>
          <a:bodyPr/>
          <a:lstStyle/>
          <a:p>
            <a:fld id="{6FDD0AFE-924A-4DF5-9C54-5AC3782795F5}" type="datetime1">
              <a:rPr lang="nl-NL" smtClean="0"/>
              <a:t>12-11-2019</a:t>
            </a:fld>
            <a:endParaRPr lang="en-US" dirty="0"/>
          </a:p>
        </p:txBody>
      </p:sp>
    </p:spTree>
    <p:extLst>
      <p:ext uri="{BB962C8B-B14F-4D97-AF65-F5344CB8AC3E}">
        <p14:creationId xmlns:p14="http://schemas.microsoft.com/office/powerpoint/2010/main" val="79060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1C6C757A-8F34-41ED-B3D5-D01E7FF9AE8A}"/>
              </a:ext>
            </a:extLst>
          </p:cNvPr>
          <p:cNvSpPr>
            <a:spLocks noGrp="1"/>
          </p:cNvSpPr>
          <p:nvPr>
            <p:ph type="title"/>
          </p:nvPr>
        </p:nvSpPr>
        <p:spPr/>
        <p:txBody>
          <a:bodyPr/>
          <a:lstStyle/>
          <a:p>
            <a:r>
              <a:rPr lang="nl-NL" dirty="0"/>
              <a:t>Doel en opbouw van het teamleergesprek	</a:t>
            </a:r>
          </a:p>
        </p:txBody>
      </p:sp>
      <p:sp>
        <p:nvSpPr>
          <p:cNvPr id="5" name="Tijdelijke aanduiding voor inhoud 4">
            <a:extLst>
              <a:ext uri="{FF2B5EF4-FFF2-40B4-BE49-F238E27FC236}">
                <a16:creationId xmlns:a16="http://schemas.microsoft.com/office/drawing/2014/main" id="{D1311AA5-4946-4142-85F7-F44596D16833}"/>
              </a:ext>
            </a:extLst>
          </p:cNvPr>
          <p:cNvSpPr>
            <a:spLocks noGrp="1"/>
          </p:cNvSpPr>
          <p:nvPr>
            <p:ph idx="1"/>
          </p:nvPr>
        </p:nvSpPr>
        <p:spPr/>
        <p:txBody>
          <a:bodyPr/>
          <a:lstStyle/>
          <a:p>
            <a:endParaRPr lang="nl-NL" dirty="0"/>
          </a:p>
          <a:p>
            <a:pPr>
              <a:buFont typeface="Wingdings" panose="05000000000000000000" pitchFamily="2" charset="2"/>
              <a:buChar char="q"/>
            </a:pPr>
            <a:r>
              <a:rPr lang="nl-NL" dirty="0"/>
              <a:t> Docentvaardigheden: eigen handelen en eigen ervaringen</a:t>
            </a:r>
            <a:br>
              <a:rPr lang="nl-NL" dirty="0"/>
            </a:br>
            <a:endParaRPr lang="nl-NL" dirty="0"/>
          </a:p>
          <a:p>
            <a:pPr>
              <a:buFont typeface="Wingdings" panose="05000000000000000000" pitchFamily="2" charset="2"/>
              <a:buChar char="q"/>
            </a:pPr>
            <a:r>
              <a:rPr lang="nl-NL" dirty="0"/>
              <a:t> Teaminzicht: wat kunnen we al? Waar is behoefte aan?</a:t>
            </a:r>
            <a:br>
              <a:rPr lang="nl-NL" dirty="0"/>
            </a:br>
            <a:endParaRPr lang="nl-NL" dirty="0"/>
          </a:p>
          <a:p>
            <a:pPr>
              <a:buFont typeface="Wingdings" panose="05000000000000000000" pitchFamily="2" charset="2"/>
              <a:buChar char="q"/>
            </a:pPr>
            <a:r>
              <a:rPr lang="nl-NL" dirty="0"/>
              <a:t> Organisatieontwikkeling: samenwerking met externe partners</a:t>
            </a:r>
            <a:br>
              <a:rPr lang="nl-NL" dirty="0"/>
            </a:br>
            <a:endParaRPr lang="nl-NL" dirty="0"/>
          </a:p>
          <a:p>
            <a:pPr>
              <a:buFont typeface="Wingdings" panose="05000000000000000000" pitchFamily="2" charset="2"/>
              <a:buChar char="q"/>
            </a:pPr>
            <a:r>
              <a:rPr lang="nl-NL" dirty="0"/>
              <a:t> Structurele aandacht: hoe houden we het thema op de agenda?</a:t>
            </a:r>
          </a:p>
          <a:p>
            <a:endParaRPr lang="nl-NL" dirty="0"/>
          </a:p>
        </p:txBody>
      </p:sp>
      <p:sp>
        <p:nvSpPr>
          <p:cNvPr id="6" name="Ondertitel 5">
            <a:extLst>
              <a:ext uri="{FF2B5EF4-FFF2-40B4-BE49-F238E27FC236}">
                <a16:creationId xmlns:a16="http://schemas.microsoft.com/office/drawing/2014/main" id="{D2AFC3A5-D2F1-406E-9FA4-8BF44A9D9456}"/>
              </a:ext>
            </a:extLst>
          </p:cNvPr>
          <p:cNvSpPr>
            <a:spLocks noGrp="1"/>
          </p:cNvSpPr>
          <p:nvPr>
            <p:ph type="subTitle" idx="13"/>
          </p:nvPr>
        </p:nvSpPr>
        <p:spPr/>
        <p:txBody>
          <a:bodyPr/>
          <a:lstStyle/>
          <a:p>
            <a:r>
              <a:rPr lang="nl-NL" dirty="0"/>
              <a:t>Kennis, vaardigheden, attitude en leren van elkaar</a:t>
            </a:r>
          </a:p>
        </p:txBody>
      </p:sp>
      <p:sp>
        <p:nvSpPr>
          <p:cNvPr id="7" name="Tijdelijke aanduiding voor datum 6">
            <a:extLst>
              <a:ext uri="{FF2B5EF4-FFF2-40B4-BE49-F238E27FC236}">
                <a16:creationId xmlns:a16="http://schemas.microsoft.com/office/drawing/2014/main" id="{49614524-BFB4-4353-8900-8561539E9301}"/>
              </a:ext>
            </a:extLst>
          </p:cNvPr>
          <p:cNvSpPr>
            <a:spLocks noGrp="1"/>
          </p:cNvSpPr>
          <p:nvPr>
            <p:ph type="dt" sz="half" idx="2"/>
          </p:nvPr>
        </p:nvSpPr>
        <p:spPr/>
        <p:txBody>
          <a:bodyPr/>
          <a:lstStyle/>
          <a:p>
            <a:fld id="{6FDD0AFE-924A-4DF5-9C54-5AC3782795F5}" type="datetime1">
              <a:rPr lang="nl-NL" smtClean="0"/>
              <a:t>12-11-2019</a:t>
            </a:fld>
            <a:endParaRPr lang="en-US" dirty="0"/>
          </a:p>
        </p:txBody>
      </p:sp>
    </p:spTree>
    <p:extLst>
      <p:ext uri="{BB962C8B-B14F-4D97-AF65-F5344CB8AC3E}">
        <p14:creationId xmlns:p14="http://schemas.microsoft.com/office/powerpoint/2010/main" val="3681440330"/>
      </p:ext>
    </p:extLst>
  </p:cSld>
  <p:clrMapOvr>
    <a:masterClrMapping/>
  </p:clrMapOvr>
</p:sld>
</file>

<file path=ppt/theme/theme1.xml><?xml version="1.0" encoding="utf-8"?>
<a:theme xmlns:a="http://schemas.openxmlformats.org/drawingml/2006/main" name="NJi_theme">
  <a:themeElements>
    <a:clrScheme name="NJi">
      <a:dk1>
        <a:srgbClr val="003442"/>
      </a:dk1>
      <a:lt1>
        <a:srgbClr val="FFFFFF"/>
      </a:lt1>
      <a:dk2>
        <a:srgbClr val="003442"/>
      </a:dk2>
      <a:lt2>
        <a:srgbClr val="E7E6E6"/>
      </a:lt2>
      <a:accent1>
        <a:srgbClr val="01839E"/>
      </a:accent1>
      <a:accent2>
        <a:srgbClr val="31B5CE"/>
      </a:accent2>
      <a:accent3>
        <a:srgbClr val="D5D224"/>
      </a:accent3>
      <a:accent4>
        <a:srgbClr val="2A951C"/>
      </a:accent4>
      <a:accent5>
        <a:srgbClr val="F02D00"/>
      </a:accent5>
      <a:accent6>
        <a:srgbClr val="CCCCCC"/>
      </a:accent6>
      <a:hlink>
        <a:srgbClr val="00859F"/>
      </a:hlink>
      <a:folHlink>
        <a:srgbClr val="00859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presentatie 3 4.potx" id="{BE9246B0-C15B-4AFE-8B39-E22DAC78D134}" vid="{54BE66ED-D236-447B-B6C1-6B2D70E34F95}"/>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BBA3ACD3C1948D42BECA485D05445E70" ma:contentTypeVersion="10" ma:contentTypeDescription="Een nieuw document maken." ma:contentTypeScope="" ma:versionID="3aad2d2b22397b4773a292c4f17bc4d7">
  <xsd:schema xmlns:xsd="http://www.w3.org/2001/XMLSchema" xmlns:xs="http://www.w3.org/2001/XMLSchema" xmlns:p="http://schemas.microsoft.com/office/2006/metadata/properties" xmlns:ns2="f1474087-4e67-4afa-8b67-260e774a898f" xmlns:ns3="49fac317-f441-4910-8e0b-ab191711c8a2" targetNamespace="http://schemas.microsoft.com/office/2006/metadata/properties" ma:root="true" ma:fieldsID="90f78fb1f710421f7028b4b3572f8c58" ns2:_="" ns3:_="">
    <xsd:import namespace="f1474087-4e67-4afa-8b67-260e774a898f"/>
    <xsd:import namespace="49fac317-f441-4910-8e0b-ab191711c8a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EventHashCode" minOccurs="0"/>
                <xsd:element ref="ns3:MediaServiceGenerationTime" minOccurs="0"/>
                <xsd:element ref="ns3:MediaServiceOCR"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474087-4e67-4afa-8b67-260e774a898f"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9fac317-f441-4910-8e0b-ab191711c8a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SharedWithUsers xmlns="f1474087-4e67-4afa-8b67-260e774a898f">
      <UserInfo>
        <DisplayName>Dopper, Charlotte</DisplayName>
        <AccountId>81</AccountId>
        <AccountType/>
      </UserInfo>
    </SharedWithUsers>
  </documentManagement>
</p:properties>
</file>

<file path=customXml/itemProps1.xml><?xml version="1.0" encoding="utf-8"?>
<ds:datastoreItem xmlns:ds="http://schemas.openxmlformats.org/officeDocument/2006/customXml" ds:itemID="{C2B64328-870D-43BF-95DF-0470ECB361C3}">
  <ds:schemaRefs>
    <ds:schemaRef ds:uri="http://schemas.microsoft.com/sharepoint/v3/contenttype/forms"/>
  </ds:schemaRefs>
</ds:datastoreItem>
</file>

<file path=customXml/itemProps2.xml><?xml version="1.0" encoding="utf-8"?>
<ds:datastoreItem xmlns:ds="http://schemas.openxmlformats.org/officeDocument/2006/customXml" ds:itemID="{2776FC35-AC3A-4B80-A4D3-3211EC626F5B}">
  <ds:schemaRefs>
    <ds:schemaRef ds:uri="http://schemas.microsoft.com/sharepoint/events"/>
  </ds:schemaRefs>
</ds:datastoreItem>
</file>

<file path=customXml/itemProps3.xml><?xml version="1.0" encoding="utf-8"?>
<ds:datastoreItem xmlns:ds="http://schemas.openxmlformats.org/officeDocument/2006/customXml" ds:itemID="{DAC1B482-4440-498E-B3C2-E03DA0210E58}"/>
</file>

<file path=customXml/itemProps4.xml><?xml version="1.0" encoding="utf-8"?>
<ds:datastoreItem xmlns:ds="http://schemas.openxmlformats.org/officeDocument/2006/customXml" ds:itemID="{CE2038E1-2159-4235-AD9A-884B121D4282}">
  <ds:schemaRefs>
    <ds:schemaRef ds:uri="http://purl.org/dc/elements/1.1/"/>
    <ds:schemaRef ds:uri="http://schemas.microsoft.com/office/infopath/2007/PartnerControls"/>
    <ds:schemaRef ds:uri="d936089f-8be8-45b7-a535-5466a4fb3402"/>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TotalTime>667</TotalTime>
  <Words>864</Words>
  <Application>Microsoft Office PowerPoint</Application>
  <PresentationFormat>Diavoorstelling (4:3)</PresentationFormat>
  <Paragraphs>156</Paragraphs>
  <Slides>20</Slides>
  <Notes>0</Notes>
  <HiddenSlides>0</HiddenSlides>
  <MMClips>1</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20</vt:i4>
      </vt:variant>
    </vt:vector>
  </HeadingPairs>
  <TitlesOfParts>
    <vt:vector size="26" baseType="lpstr">
      <vt:lpstr>Arial</vt:lpstr>
      <vt:lpstr>Calibri</vt:lpstr>
      <vt:lpstr>Open Sans</vt:lpstr>
      <vt:lpstr>Open Sans Light</vt:lpstr>
      <vt:lpstr>Wingdings</vt:lpstr>
      <vt:lpstr>NJi_theme</vt:lpstr>
      <vt:lpstr>Training: Teamleergesprek ’kindermishandeling stop je samen’</vt:lpstr>
      <vt:lpstr>Agenda </vt:lpstr>
      <vt:lpstr>Even voorstellen…</vt:lpstr>
      <vt:lpstr>Doelen van deze bijeenkomst: </vt:lpstr>
      <vt:lpstr>Huiselijk geweld en kindermishandeling</vt:lpstr>
      <vt:lpstr>Huiselijk geweld en kindermishandeling</vt:lpstr>
      <vt:lpstr>Verbeterde meldcode</vt:lpstr>
      <vt:lpstr>Doel en opbouw van het teamleergesprek </vt:lpstr>
      <vt:lpstr>Doel en opbouw van het teamleergesprek </vt:lpstr>
      <vt:lpstr>PowerPoint-presentatie</vt:lpstr>
      <vt:lpstr>Zelf ervaren</vt:lpstr>
      <vt:lpstr>Vragen voor tweetallen:</vt:lpstr>
      <vt:lpstr>Zelf ervaren</vt:lpstr>
      <vt:lpstr>Zelf ervaren</vt:lpstr>
      <vt:lpstr>Zelf ervaren (optie)</vt:lpstr>
      <vt:lpstr>Zelf ervaren </vt:lpstr>
      <vt:lpstr>Thema op de agenda houden </vt:lpstr>
      <vt:lpstr>Check-out  Hoe zit je er op dit moment bij? Wat neem je mee? Heb je een persoonlijk voornemen n.a.v. deze bijeenkomst?</vt:lpstr>
      <vt:lpstr>PowerPoint-presentatie</vt:lpstr>
      <vt:lpstr>Bedankt en tot ziens!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Teamleergesprek over huiselijk geweld en kindermishandeling</dc:title>
  <dc:creator>Dopper, Charlotte</dc:creator>
  <cp:lastModifiedBy>Dopper, Charlotte</cp:lastModifiedBy>
  <cp:revision>41</cp:revision>
  <dcterms:created xsi:type="dcterms:W3CDTF">2019-03-28T08:00:37Z</dcterms:created>
  <dcterms:modified xsi:type="dcterms:W3CDTF">2019-11-12T20:02:21Z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0x010100BBA3ACD3C1948D42BECA485D05445E70</vt:lpwstr>
  </property>
  <property fmtid="{D5CDD505-2E9C-101B-9397-08002B2CF9AE}" pid="3" name="_dlc_DocIdItemGuid">
    <vt:lpwstr>3172a425-4886-4f0a-b575-f6ecdc4f1f08</vt:lpwstr>
  </property>
</Properties>
</file>