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71" r:id="rId5"/>
    <p:sldMasterId id="2147483677" r:id="rId6"/>
    <p:sldMasterId id="2147483683" r:id="rId7"/>
    <p:sldMasterId id="2147483689" r:id="rId8"/>
    <p:sldMasterId id="2147483743" r:id="rId9"/>
    <p:sldMasterId id="2147483851" r:id="rId10"/>
    <p:sldMasterId id="2147483863" r:id="rId11"/>
  </p:sldMasterIdLst>
  <p:notesMasterIdLst>
    <p:notesMasterId r:id="rId19"/>
  </p:notesMasterIdLst>
  <p:sldIdLst>
    <p:sldId id="310" r:id="rId12"/>
    <p:sldId id="295" r:id="rId13"/>
    <p:sldId id="309" r:id="rId14"/>
    <p:sldId id="287" r:id="rId15"/>
    <p:sldId id="288" r:id="rId16"/>
    <p:sldId id="312" r:id="rId17"/>
    <p:sldId id="30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7708"/>
    <a:srgbClr val="CB6907"/>
    <a:srgbClr val="CD7705"/>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9BB60-0C57-4758-993E-F110F953728F}" v="2" dt="2019-09-20T11:43:05.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sorterViewPr>
    <p:cViewPr>
      <p:scale>
        <a:sx n="100" d="100"/>
        <a:sy n="100" d="100"/>
      </p:scale>
      <p:origin x="0" y="-143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Graaf, de" userId="61cf1804-a95f-47b6-b878-a4d90181a64f" providerId="ADAL" clId="{CB9309B8-715E-42B4-82DD-C32A3E657CDE}"/>
    <pc:docChg chg="custSel addSld delSld modSld sldOrd delMainMaster">
      <pc:chgData name="Erik Graaf, de" userId="61cf1804-a95f-47b6-b878-a4d90181a64f" providerId="ADAL" clId="{CB9309B8-715E-42B4-82DD-C32A3E657CDE}" dt="2019-07-11T13:27:59.259" v="805" actId="1076"/>
      <pc:docMkLst>
        <pc:docMk/>
      </pc:docMkLst>
      <pc:sldChg chg="ord">
        <pc:chgData name="Erik Graaf, de" userId="61cf1804-a95f-47b6-b878-a4d90181a64f" providerId="ADAL" clId="{CB9309B8-715E-42B4-82DD-C32A3E657CDE}" dt="2019-07-11T12:44:43.270" v="261"/>
        <pc:sldMkLst>
          <pc:docMk/>
          <pc:sldMk cId="1087213809" sldId="287"/>
        </pc:sldMkLst>
      </pc:sldChg>
      <pc:sldChg chg="ord">
        <pc:chgData name="Erik Graaf, de" userId="61cf1804-a95f-47b6-b878-a4d90181a64f" providerId="ADAL" clId="{CB9309B8-715E-42B4-82DD-C32A3E657CDE}" dt="2019-07-11T12:44:47.235" v="262"/>
        <pc:sldMkLst>
          <pc:docMk/>
          <pc:sldMk cId="3583781615" sldId="288"/>
        </pc:sldMkLst>
      </pc:sldChg>
      <pc:sldChg chg="modSp">
        <pc:chgData name="Erik Graaf, de" userId="61cf1804-a95f-47b6-b878-a4d90181a64f" providerId="ADAL" clId="{CB9309B8-715E-42B4-82DD-C32A3E657CDE}" dt="2019-07-11T12:44:30.871" v="260" actId="20577"/>
        <pc:sldMkLst>
          <pc:docMk/>
          <pc:sldMk cId="288689320" sldId="295"/>
        </pc:sldMkLst>
        <pc:spChg chg="mod">
          <ac:chgData name="Erik Graaf, de" userId="61cf1804-a95f-47b6-b878-a4d90181a64f" providerId="ADAL" clId="{CB9309B8-715E-42B4-82DD-C32A3E657CDE}" dt="2019-07-11T12:41:36.880" v="59" actId="6549"/>
          <ac:spMkLst>
            <pc:docMk/>
            <pc:sldMk cId="288689320" sldId="295"/>
            <ac:spMk id="2" creationId="{00000000-0000-0000-0000-000000000000}"/>
          </ac:spMkLst>
        </pc:spChg>
        <pc:spChg chg="mod">
          <ac:chgData name="Erik Graaf, de" userId="61cf1804-a95f-47b6-b878-a4d90181a64f" providerId="ADAL" clId="{CB9309B8-715E-42B4-82DD-C32A3E657CDE}" dt="2019-07-11T12:44:30.871" v="260" actId="20577"/>
          <ac:spMkLst>
            <pc:docMk/>
            <pc:sldMk cId="288689320" sldId="295"/>
            <ac:spMk id="3" creationId="{00000000-0000-0000-0000-000000000000}"/>
          </ac:spMkLst>
        </pc:spChg>
      </pc:sldChg>
    </pc:docChg>
  </pc:docChgLst>
  <pc:docChgLst>
    <pc:chgData name="Erik Graaf, de" userId="61cf1804-a95f-47b6-b878-a4d90181a64f" providerId="ADAL" clId="{F5F06744-11F8-44AF-B7F3-500625AB16F3}"/>
    <pc:docChg chg="undo custSel addSld modSld sldOrd">
      <pc:chgData name="Erik Graaf, de" userId="61cf1804-a95f-47b6-b878-a4d90181a64f" providerId="ADAL" clId="{F5F06744-11F8-44AF-B7F3-500625AB16F3}" dt="2019-07-18T12:17:25.123" v="730" actId="20577"/>
      <pc:docMkLst>
        <pc:docMk/>
      </pc:docMkLst>
      <pc:sldChg chg="addSp modSp">
        <pc:chgData name="Erik Graaf, de" userId="61cf1804-a95f-47b6-b878-a4d90181a64f" providerId="ADAL" clId="{F5F06744-11F8-44AF-B7F3-500625AB16F3}" dt="2019-07-18T11:58:18.272" v="542" actId="14100"/>
        <pc:sldMkLst>
          <pc:docMk/>
          <pc:sldMk cId="1087213809" sldId="287"/>
        </pc:sldMkLst>
        <pc:spChg chg="add mod">
          <ac:chgData name="Erik Graaf, de" userId="61cf1804-a95f-47b6-b878-a4d90181a64f" providerId="ADAL" clId="{F5F06744-11F8-44AF-B7F3-500625AB16F3}" dt="2019-07-18T11:58:18.272" v="542" actId="14100"/>
          <ac:spMkLst>
            <pc:docMk/>
            <pc:sldMk cId="1087213809" sldId="287"/>
            <ac:spMk id="3" creationId="{9C728B15-2C47-4AD5-8F8B-9966E2FCA648}"/>
          </ac:spMkLst>
        </pc:spChg>
        <pc:picChg chg="mod">
          <ac:chgData name="Erik Graaf, de" userId="61cf1804-a95f-47b6-b878-a4d90181a64f" providerId="ADAL" clId="{F5F06744-11F8-44AF-B7F3-500625AB16F3}" dt="2019-07-18T11:58:02.865" v="539" actId="1076"/>
          <ac:picMkLst>
            <pc:docMk/>
            <pc:sldMk cId="1087213809" sldId="287"/>
            <ac:picMk id="2" creationId="{00000000-0000-0000-0000-000000000000}"/>
          </ac:picMkLst>
        </pc:picChg>
      </pc:sldChg>
      <pc:sldChg chg="addSp delSp modSp">
        <pc:chgData name="Erik Graaf, de" userId="61cf1804-a95f-47b6-b878-a4d90181a64f" providerId="ADAL" clId="{F5F06744-11F8-44AF-B7F3-500625AB16F3}" dt="2019-07-18T11:58:34.825" v="545" actId="1076"/>
        <pc:sldMkLst>
          <pc:docMk/>
          <pc:sldMk cId="3583781615" sldId="288"/>
        </pc:sldMkLst>
        <pc:picChg chg="add del mod">
          <ac:chgData name="Erik Graaf, de" userId="61cf1804-a95f-47b6-b878-a4d90181a64f" providerId="ADAL" clId="{F5F06744-11F8-44AF-B7F3-500625AB16F3}" dt="2019-07-18T11:58:28.043" v="543" actId="478"/>
          <ac:picMkLst>
            <pc:docMk/>
            <pc:sldMk cId="3583781615" sldId="288"/>
            <ac:picMk id="2" creationId="{B1E9BB96-1443-4C55-89CF-CBEDA9A0674F}"/>
          </ac:picMkLst>
        </pc:picChg>
        <pc:picChg chg="mod">
          <ac:chgData name="Erik Graaf, de" userId="61cf1804-a95f-47b6-b878-a4d90181a64f" providerId="ADAL" clId="{F5F06744-11F8-44AF-B7F3-500625AB16F3}" dt="2019-07-18T11:57:36.059" v="535" actId="1076"/>
          <ac:picMkLst>
            <pc:docMk/>
            <pc:sldMk cId="3583781615" sldId="288"/>
            <ac:picMk id="3" creationId="{00000000-0000-0000-0000-000000000000}"/>
          </ac:picMkLst>
        </pc:picChg>
        <pc:picChg chg="add mod">
          <ac:chgData name="Erik Graaf, de" userId="61cf1804-a95f-47b6-b878-a4d90181a64f" providerId="ADAL" clId="{F5F06744-11F8-44AF-B7F3-500625AB16F3}" dt="2019-07-18T11:58:34.825" v="545" actId="1076"/>
          <ac:picMkLst>
            <pc:docMk/>
            <pc:sldMk cId="3583781615" sldId="288"/>
            <ac:picMk id="4" creationId="{21A50EDA-2D76-4401-B050-1239F241DD3E}"/>
          </ac:picMkLst>
        </pc:picChg>
      </pc:sldChg>
      <pc:sldChg chg="addSp delSp modSp ord">
        <pc:chgData name="Erik Graaf, de" userId="61cf1804-a95f-47b6-b878-a4d90181a64f" providerId="ADAL" clId="{F5F06744-11F8-44AF-B7F3-500625AB16F3}" dt="2019-07-18T12:17:25.123" v="730" actId="20577"/>
        <pc:sldMkLst>
          <pc:docMk/>
          <pc:sldMk cId="288689320" sldId="295"/>
        </pc:sldMkLst>
        <pc:spChg chg="mod">
          <ac:chgData name="Erik Graaf, de" userId="61cf1804-a95f-47b6-b878-a4d90181a64f" providerId="ADAL" clId="{F5F06744-11F8-44AF-B7F3-500625AB16F3}" dt="2019-07-18T11:41:49.350" v="276" actId="6549"/>
          <ac:spMkLst>
            <pc:docMk/>
            <pc:sldMk cId="288689320" sldId="295"/>
            <ac:spMk id="2" creationId="{00000000-0000-0000-0000-000000000000}"/>
          </ac:spMkLst>
        </pc:spChg>
        <pc:spChg chg="mod">
          <ac:chgData name="Erik Graaf, de" userId="61cf1804-a95f-47b6-b878-a4d90181a64f" providerId="ADAL" clId="{F5F06744-11F8-44AF-B7F3-500625AB16F3}" dt="2019-07-18T12:17:25.123" v="730" actId="20577"/>
          <ac:spMkLst>
            <pc:docMk/>
            <pc:sldMk cId="288689320" sldId="295"/>
            <ac:spMk id="3" creationId="{00000000-0000-0000-0000-000000000000}"/>
          </ac:spMkLst>
        </pc:spChg>
        <pc:spChg chg="add del mod ord">
          <ac:chgData name="Erik Graaf, de" userId="61cf1804-a95f-47b6-b878-a4d90181a64f" providerId="ADAL" clId="{F5F06744-11F8-44AF-B7F3-500625AB16F3}" dt="2019-07-18T11:43:16.493" v="378" actId="478"/>
          <ac:spMkLst>
            <pc:docMk/>
            <pc:sldMk cId="288689320" sldId="295"/>
            <ac:spMk id="4" creationId="{8AEBD70B-5857-4EF3-A72D-2D84D91EAC0E}"/>
          </ac:spMkLst>
        </pc:spChg>
        <pc:grpChg chg="del mod">
          <ac:chgData name="Erik Graaf, de" userId="61cf1804-a95f-47b6-b878-a4d90181a64f" providerId="ADAL" clId="{F5F06744-11F8-44AF-B7F3-500625AB16F3}" dt="2019-07-18T11:52:39.660" v="457" actId="478"/>
          <ac:grpSpMkLst>
            <pc:docMk/>
            <pc:sldMk cId="288689320" sldId="295"/>
            <ac:grpSpMk id="11" creationId="{00000000-0000-0000-0000-000000000000}"/>
          </ac:grpSpMkLst>
        </pc:grpChg>
        <pc:picChg chg="del">
          <ac:chgData name="Erik Graaf, de" userId="61cf1804-a95f-47b6-b878-a4d90181a64f" providerId="ADAL" clId="{F5F06744-11F8-44AF-B7F3-500625AB16F3}" dt="2019-07-18T11:44:38.193" v="388" actId="478"/>
          <ac:picMkLst>
            <pc:docMk/>
            <pc:sldMk cId="288689320" sldId="295"/>
            <ac:picMk id="5" creationId="{00000000-0000-0000-0000-000000000000}"/>
          </ac:picMkLst>
        </pc:picChg>
        <pc:picChg chg="add mod">
          <ac:chgData name="Erik Graaf, de" userId="61cf1804-a95f-47b6-b878-a4d90181a64f" providerId="ADAL" clId="{F5F06744-11F8-44AF-B7F3-500625AB16F3}" dt="2019-07-18T11:53:08.325" v="462" actId="1076"/>
          <ac:picMkLst>
            <pc:docMk/>
            <pc:sldMk cId="288689320" sldId="295"/>
            <ac:picMk id="6" creationId="{C9264C83-A37E-4924-A066-817DF53848FB}"/>
          </ac:picMkLst>
        </pc:picChg>
        <pc:picChg chg="add mod">
          <ac:chgData name="Erik Graaf, de" userId="61cf1804-a95f-47b6-b878-a4d90181a64f" providerId="ADAL" clId="{F5F06744-11F8-44AF-B7F3-500625AB16F3}" dt="2019-07-18T12:06:50.602" v="697" actId="1076"/>
          <ac:picMkLst>
            <pc:docMk/>
            <pc:sldMk cId="288689320" sldId="295"/>
            <ac:picMk id="7" creationId="{40414A53-EC92-4D97-A7F4-D482EF1FCB8B}"/>
          </ac:picMkLst>
        </pc:picChg>
      </pc:sldChg>
      <pc:sldChg chg="add">
        <pc:chgData name="Erik Graaf, de" userId="61cf1804-a95f-47b6-b878-a4d90181a64f" providerId="ADAL" clId="{F5F06744-11F8-44AF-B7F3-500625AB16F3}" dt="2019-07-18T11:41:13.115" v="203"/>
        <pc:sldMkLst>
          <pc:docMk/>
          <pc:sldMk cId="166310364" sldId="308"/>
        </pc:sldMkLst>
      </pc:sldChg>
      <pc:sldChg chg="addSp delSp modSp add ord">
        <pc:chgData name="Erik Graaf, de" userId="61cf1804-a95f-47b6-b878-a4d90181a64f" providerId="ADAL" clId="{F5F06744-11F8-44AF-B7F3-500625AB16F3}" dt="2019-07-18T11:53:25.291" v="465" actId="1076"/>
        <pc:sldMkLst>
          <pc:docMk/>
          <pc:sldMk cId="461147983" sldId="309"/>
        </pc:sldMkLst>
        <pc:spChg chg="mod">
          <ac:chgData name="Erik Graaf, de" userId="61cf1804-a95f-47b6-b878-a4d90181a64f" providerId="ADAL" clId="{F5F06744-11F8-44AF-B7F3-500625AB16F3}" dt="2019-07-18T11:45:02.558" v="408" actId="6549"/>
          <ac:spMkLst>
            <pc:docMk/>
            <pc:sldMk cId="461147983" sldId="309"/>
            <ac:spMk id="2" creationId="{00000000-0000-0000-0000-000000000000}"/>
          </ac:spMkLst>
        </pc:spChg>
        <pc:spChg chg="mod">
          <ac:chgData name="Erik Graaf, de" userId="61cf1804-a95f-47b6-b878-a4d90181a64f" providerId="ADAL" clId="{F5F06744-11F8-44AF-B7F3-500625AB16F3}" dt="2019-07-18T11:44:09.197" v="381" actId="27636"/>
          <ac:spMkLst>
            <pc:docMk/>
            <pc:sldMk cId="461147983" sldId="309"/>
            <ac:spMk id="3" creationId="{00000000-0000-0000-0000-000000000000}"/>
          </ac:spMkLst>
        </pc:spChg>
        <pc:grpChg chg="del">
          <ac:chgData name="Erik Graaf, de" userId="61cf1804-a95f-47b6-b878-a4d90181a64f" providerId="ADAL" clId="{F5F06744-11F8-44AF-B7F3-500625AB16F3}" dt="2019-07-18T11:44:29.854" v="386" actId="478"/>
          <ac:grpSpMkLst>
            <pc:docMk/>
            <pc:sldMk cId="461147983" sldId="309"/>
            <ac:grpSpMk id="11" creationId="{00000000-0000-0000-0000-000000000000}"/>
          </ac:grpSpMkLst>
        </pc:grpChg>
        <pc:picChg chg="add mod">
          <ac:chgData name="Erik Graaf, de" userId="61cf1804-a95f-47b6-b878-a4d90181a64f" providerId="ADAL" clId="{F5F06744-11F8-44AF-B7F3-500625AB16F3}" dt="2019-07-18T11:44:52.691" v="390" actId="14100"/>
          <ac:picMkLst>
            <pc:docMk/>
            <pc:sldMk cId="461147983" sldId="309"/>
            <ac:picMk id="4" creationId="{791C538E-A257-4601-9503-96AB46104114}"/>
          </ac:picMkLst>
        </pc:picChg>
        <pc:picChg chg="del">
          <ac:chgData name="Erik Graaf, de" userId="61cf1804-a95f-47b6-b878-a4d90181a64f" providerId="ADAL" clId="{F5F06744-11F8-44AF-B7F3-500625AB16F3}" dt="2019-07-18T11:44:35.022" v="387" actId="478"/>
          <ac:picMkLst>
            <pc:docMk/>
            <pc:sldMk cId="461147983" sldId="309"/>
            <ac:picMk id="5" creationId="{00000000-0000-0000-0000-000000000000}"/>
          </ac:picMkLst>
        </pc:picChg>
        <pc:picChg chg="add mod">
          <ac:chgData name="Erik Graaf, de" userId="61cf1804-a95f-47b6-b878-a4d90181a64f" providerId="ADAL" clId="{F5F06744-11F8-44AF-B7F3-500625AB16F3}" dt="2019-07-18T11:53:25.291" v="465" actId="1076"/>
          <ac:picMkLst>
            <pc:docMk/>
            <pc:sldMk cId="461147983" sldId="309"/>
            <ac:picMk id="6" creationId="{F4C85F6E-F44F-4251-9DAE-31DC56568C73}"/>
          </ac:picMkLst>
        </pc:picChg>
      </pc:sldChg>
      <pc:sldChg chg="addSp delSp modSp add ord">
        <pc:chgData name="Erik Graaf, de" userId="61cf1804-a95f-47b6-b878-a4d90181a64f" providerId="ADAL" clId="{F5F06744-11F8-44AF-B7F3-500625AB16F3}" dt="2019-07-18T12:16:58.754" v="724" actId="1076"/>
        <pc:sldMkLst>
          <pc:docMk/>
          <pc:sldMk cId="2187421841" sldId="310"/>
        </pc:sldMkLst>
        <pc:spChg chg="mod">
          <ac:chgData name="Erik Graaf, de" userId="61cf1804-a95f-47b6-b878-a4d90181a64f" providerId="ADAL" clId="{F5F06744-11F8-44AF-B7F3-500625AB16F3}" dt="2019-07-18T11:54:39.288" v="478" actId="20577"/>
          <ac:spMkLst>
            <pc:docMk/>
            <pc:sldMk cId="2187421841" sldId="310"/>
            <ac:spMk id="2" creationId="{00000000-0000-0000-0000-000000000000}"/>
          </ac:spMkLst>
        </pc:spChg>
        <pc:spChg chg="add del mod">
          <ac:chgData name="Erik Graaf, de" userId="61cf1804-a95f-47b6-b878-a4d90181a64f" providerId="ADAL" clId="{F5F06744-11F8-44AF-B7F3-500625AB16F3}" dt="2019-07-18T11:54:47.457" v="480"/>
          <ac:spMkLst>
            <pc:docMk/>
            <pc:sldMk cId="2187421841" sldId="310"/>
            <ac:spMk id="10" creationId="{D1F5BC11-4AD8-4C0D-AF98-FF2982B980FD}"/>
          </ac:spMkLst>
        </pc:spChg>
        <pc:picChg chg="del mod">
          <ac:chgData name="Erik Graaf, de" userId="61cf1804-a95f-47b6-b878-a4d90181a64f" providerId="ADAL" clId="{F5F06744-11F8-44AF-B7F3-500625AB16F3}" dt="2019-07-18T11:46:08.030" v="423" actId="478"/>
          <ac:picMkLst>
            <pc:docMk/>
            <pc:sldMk cId="2187421841" sldId="310"/>
            <ac:picMk id="4" creationId="{791C538E-A257-4601-9503-96AB46104114}"/>
          </ac:picMkLst>
        </pc:picChg>
        <pc:picChg chg="add del mod">
          <ac:chgData name="Erik Graaf, de" userId="61cf1804-a95f-47b6-b878-a4d90181a64f" providerId="ADAL" clId="{F5F06744-11F8-44AF-B7F3-500625AB16F3}" dt="2019-07-18T12:01:49.493" v="549" actId="478"/>
          <ac:picMkLst>
            <pc:docMk/>
            <pc:sldMk cId="2187421841" sldId="310"/>
            <ac:picMk id="5" creationId="{A08F6E57-1609-498D-9EBF-40510ECD1F3F}"/>
          </ac:picMkLst>
        </pc:picChg>
        <pc:picChg chg="add del mod">
          <ac:chgData name="Erik Graaf, de" userId="61cf1804-a95f-47b6-b878-a4d90181a64f" providerId="ADAL" clId="{F5F06744-11F8-44AF-B7F3-500625AB16F3}" dt="2019-07-18T12:03:09.438" v="558" actId="478"/>
          <ac:picMkLst>
            <pc:docMk/>
            <pc:sldMk cId="2187421841" sldId="310"/>
            <ac:picMk id="6" creationId="{57FF4AFA-5C65-43BE-B6E3-8C3792842379}"/>
          </ac:picMkLst>
        </pc:picChg>
        <pc:picChg chg="add del mod">
          <ac:chgData name="Erik Graaf, de" userId="61cf1804-a95f-47b6-b878-a4d90181a64f" providerId="ADAL" clId="{F5F06744-11F8-44AF-B7F3-500625AB16F3}" dt="2019-07-18T12:01:38.477" v="546" actId="478"/>
          <ac:picMkLst>
            <pc:docMk/>
            <pc:sldMk cId="2187421841" sldId="310"/>
            <ac:picMk id="7" creationId="{09CCF956-88D4-4FEE-86EE-1C2693D53F80}"/>
          </ac:picMkLst>
        </pc:picChg>
        <pc:picChg chg="add del mod">
          <ac:chgData name="Erik Graaf, de" userId="61cf1804-a95f-47b6-b878-a4d90181a64f" providerId="ADAL" clId="{F5F06744-11F8-44AF-B7F3-500625AB16F3}" dt="2019-07-18T11:50:17.916" v="443" actId="478"/>
          <ac:picMkLst>
            <pc:docMk/>
            <pc:sldMk cId="2187421841" sldId="310"/>
            <ac:picMk id="8" creationId="{1E365E8D-CBFD-4DCA-B23D-2D433AE0A6D1}"/>
          </ac:picMkLst>
        </pc:picChg>
        <pc:picChg chg="add mod">
          <ac:chgData name="Erik Graaf, de" userId="61cf1804-a95f-47b6-b878-a4d90181a64f" providerId="ADAL" clId="{F5F06744-11F8-44AF-B7F3-500625AB16F3}" dt="2019-07-18T12:07:13.195" v="699" actId="1076"/>
          <ac:picMkLst>
            <pc:docMk/>
            <pc:sldMk cId="2187421841" sldId="310"/>
            <ac:picMk id="9" creationId="{4BDDCE15-C2BC-4850-91A3-6FB2ED004BD0}"/>
          </ac:picMkLst>
        </pc:picChg>
        <pc:picChg chg="add del mod">
          <ac:chgData name="Erik Graaf, de" userId="61cf1804-a95f-47b6-b878-a4d90181a64f" providerId="ADAL" clId="{F5F06744-11F8-44AF-B7F3-500625AB16F3}" dt="2019-07-18T12:04:20.978" v="575"/>
          <ac:picMkLst>
            <pc:docMk/>
            <pc:sldMk cId="2187421841" sldId="310"/>
            <ac:picMk id="11" creationId="{803E8BD6-D6C9-4D25-A263-275F5230D1D9}"/>
          </ac:picMkLst>
        </pc:picChg>
        <pc:picChg chg="add mod">
          <ac:chgData name="Erik Graaf, de" userId="61cf1804-a95f-47b6-b878-a4d90181a64f" providerId="ADAL" clId="{F5F06744-11F8-44AF-B7F3-500625AB16F3}" dt="2019-07-18T12:16:39.863" v="723" actId="1076"/>
          <ac:picMkLst>
            <pc:docMk/>
            <pc:sldMk cId="2187421841" sldId="310"/>
            <ac:picMk id="13" creationId="{4235E220-2A98-4237-B41F-FAE5CBE16714}"/>
          </ac:picMkLst>
        </pc:picChg>
        <pc:picChg chg="add mod">
          <ac:chgData name="Erik Graaf, de" userId="61cf1804-a95f-47b6-b878-a4d90181a64f" providerId="ADAL" clId="{F5F06744-11F8-44AF-B7F3-500625AB16F3}" dt="2019-07-18T12:16:31.998" v="722" actId="1076"/>
          <ac:picMkLst>
            <pc:docMk/>
            <pc:sldMk cId="2187421841" sldId="310"/>
            <ac:picMk id="14" creationId="{A72E6467-8D40-4961-A454-717405E671DC}"/>
          </ac:picMkLst>
        </pc:picChg>
        <pc:picChg chg="add mod">
          <ac:chgData name="Erik Graaf, de" userId="61cf1804-a95f-47b6-b878-a4d90181a64f" providerId="ADAL" clId="{F5F06744-11F8-44AF-B7F3-500625AB16F3}" dt="2019-07-18T12:16:58.754" v="724" actId="1076"/>
          <ac:picMkLst>
            <pc:docMk/>
            <pc:sldMk cId="2187421841" sldId="310"/>
            <ac:picMk id="15" creationId="{B03578A2-64AC-4B1F-A549-C3F7CBE8067C}"/>
          </ac:picMkLst>
        </pc:picChg>
      </pc:sldChg>
    </pc:docChg>
  </pc:docChgLst>
  <pc:docChgLst>
    <pc:chgData name="Erik Graaf, de" userId="61cf1804-a95f-47b6-b878-a4d90181a64f" providerId="ADAL" clId="{5770DE26-072F-46BC-8E7F-680E57697E09}"/>
    <pc:docChg chg="custSel addSld delSld modSld">
      <pc:chgData name="Erik Graaf, de" userId="61cf1804-a95f-47b6-b878-a4d90181a64f" providerId="ADAL" clId="{5770DE26-072F-46BC-8E7F-680E57697E09}" dt="2019-08-28T12:34:00.603" v="794" actId="27636"/>
      <pc:docMkLst>
        <pc:docMk/>
      </pc:docMkLst>
      <pc:sldChg chg="del">
        <pc:chgData name="Erik Graaf, de" userId="61cf1804-a95f-47b6-b878-a4d90181a64f" providerId="ADAL" clId="{5770DE26-072F-46BC-8E7F-680E57697E09}" dt="2019-08-28T12:11:39.926" v="153" actId="2696"/>
        <pc:sldMkLst>
          <pc:docMk/>
          <pc:sldMk cId="815829317" sldId="306"/>
        </pc:sldMkLst>
      </pc:sldChg>
      <pc:sldChg chg="delSp modSp del">
        <pc:chgData name="Erik Graaf, de" userId="61cf1804-a95f-47b6-b878-a4d90181a64f" providerId="ADAL" clId="{5770DE26-072F-46BC-8E7F-680E57697E09}" dt="2019-08-28T12:20:54.375" v="733" actId="2696"/>
        <pc:sldMkLst>
          <pc:docMk/>
          <pc:sldMk cId="1494507401" sldId="307"/>
        </pc:sldMkLst>
        <pc:picChg chg="del mod">
          <ac:chgData name="Erik Graaf, de" userId="61cf1804-a95f-47b6-b878-a4d90181a64f" providerId="ADAL" clId="{5770DE26-072F-46BC-8E7F-680E57697E09}" dt="2019-08-28T12:11:54.351" v="155"/>
          <ac:picMkLst>
            <pc:docMk/>
            <pc:sldMk cId="1494507401" sldId="307"/>
            <ac:picMk id="6" creationId="{51F93587-97CE-42C7-9E69-B31FE6C6C32E}"/>
          </ac:picMkLst>
        </pc:picChg>
      </pc:sldChg>
      <pc:sldChg chg="delSp modSp">
        <pc:chgData name="Erik Graaf, de" userId="61cf1804-a95f-47b6-b878-a4d90181a64f" providerId="ADAL" clId="{5770DE26-072F-46BC-8E7F-680E57697E09}" dt="2019-08-28T12:34:00.603" v="794" actId="27636"/>
        <pc:sldMkLst>
          <pc:docMk/>
          <pc:sldMk cId="166310364" sldId="308"/>
        </pc:sldMkLst>
        <pc:spChg chg="mod">
          <ac:chgData name="Erik Graaf, de" userId="61cf1804-a95f-47b6-b878-a4d90181a64f" providerId="ADAL" clId="{5770DE26-072F-46BC-8E7F-680E57697E09}" dt="2019-08-28T12:20:44.706" v="732" actId="20577"/>
          <ac:spMkLst>
            <pc:docMk/>
            <pc:sldMk cId="166310364" sldId="308"/>
            <ac:spMk id="2" creationId="{00000000-0000-0000-0000-000000000000}"/>
          </ac:spMkLst>
        </pc:spChg>
        <pc:spChg chg="mod">
          <ac:chgData name="Erik Graaf, de" userId="61cf1804-a95f-47b6-b878-a4d90181a64f" providerId="ADAL" clId="{5770DE26-072F-46BC-8E7F-680E57697E09}" dt="2019-08-28T12:34:00.603" v="794" actId="27636"/>
          <ac:spMkLst>
            <pc:docMk/>
            <pc:sldMk cId="166310364" sldId="308"/>
            <ac:spMk id="3" creationId="{00000000-0000-0000-0000-000000000000}"/>
          </ac:spMkLst>
        </pc:spChg>
        <pc:spChg chg="mod">
          <ac:chgData name="Erik Graaf, de" userId="61cf1804-a95f-47b6-b878-a4d90181a64f" providerId="ADAL" clId="{5770DE26-072F-46BC-8E7F-680E57697E09}" dt="2019-08-28T12:15:33.163" v="206" actId="1076"/>
          <ac:spMkLst>
            <pc:docMk/>
            <pc:sldMk cId="166310364" sldId="308"/>
            <ac:spMk id="4" creationId="{8AEBD70B-5857-4EF3-A72D-2D84D91EAC0E}"/>
          </ac:spMkLst>
        </pc:spChg>
        <pc:picChg chg="del">
          <ac:chgData name="Erik Graaf, de" userId="61cf1804-a95f-47b6-b878-a4d90181a64f" providerId="ADAL" clId="{5770DE26-072F-46BC-8E7F-680E57697E09}" dt="2019-08-28T12:08:11.998" v="48" actId="478"/>
          <ac:picMkLst>
            <pc:docMk/>
            <pc:sldMk cId="166310364" sldId="308"/>
            <ac:picMk id="5" creationId="{00000000-0000-0000-0000-000000000000}"/>
          </ac:picMkLst>
        </pc:picChg>
      </pc:sldChg>
      <pc:sldChg chg="addSp modSp add del">
        <pc:chgData name="Erik Graaf, de" userId="61cf1804-a95f-47b6-b878-a4d90181a64f" providerId="ADAL" clId="{5770DE26-072F-46BC-8E7F-680E57697E09}" dt="2019-08-28T12:16:49.938" v="250" actId="2696"/>
        <pc:sldMkLst>
          <pc:docMk/>
          <pc:sldMk cId="1225337577" sldId="311"/>
        </pc:sldMkLst>
        <pc:spChg chg="add mod">
          <ac:chgData name="Erik Graaf, de" userId="61cf1804-a95f-47b6-b878-a4d90181a64f" providerId="ADAL" clId="{5770DE26-072F-46BC-8E7F-680E57697E09}" dt="2019-08-28T12:07:17.621" v="3" actId="14100"/>
          <ac:spMkLst>
            <pc:docMk/>
            <pc:sldMk cId="1225337577" sldId="311"/>
            <ac:spMk id="2" creationId="{6903549A-CA59-41BB-9CA0-23F4B9EA2EA4}"/>
          </ac:spMkLst>
        </pc:spChg>
      </pc:sldChg>
      <pc:sldChg chg="addSp delSp modSp add">
        <pc:chgData name="Erik Graaf, de" userId="61cf1804-a95f-47b6-b878-a4d90181a64f" providerId="ADAL" clId="{5770DE26-072F-46BC-8E7F-680E57697E09}" dt="2019-08-28T12:31:18.719" v="742" actId="6549"/>
        <pc:sldMkLst>
          <pc:docMk/>
          <pc:sldMk cId="3993561434" sldId="312"/>
        </pc:sldMkLst>
        <pc:spChg chg="add mod">
          <ac:chgData name="Erik Graaf, de" userId="61cf1804-a95f-47b6-b878-a4d90181a64f" providerId="ADAL" clId="{5770DE26-072F-46BC-8E7F-680E57697E09}" dt="2019-08-28T12:31:18.719" v="742" actId="6549"/>
          <ac:spMkLst>
            <pc:docMk/>
            <pc:sldMk cId="3993561434" sldId="312"/>
            <ac:spMk id="2" creationId="{13FC82F8-1AC1-4BFB-ABCD-196490CE8A49}"/>
          </ac:spMkLst>
        </pc:spChg>
        <pc:grpChg chg="del mod">
          <ac:chgData name="Erik Graaf, de" userId="61cf1804-a95f-47b6-b878-a4d90181a64f" providerId="ADAL" clId="{5770DE26-072F-46BC-8E7F-680E57697E09}" dt="2019-08-28T12:12:29.230" v="161" actId="478"/>
          <ac:grpSpMkLst>
            <pc:docMk/>
            <pc:sldMk cId="3993561434" sldId="312"/>
            <ac:grpSpMk id="5" creationId="{00000000-0000-0000-0000-000000000000}"/>
          </ac:grpSpMkLst>
        </pc:grpChg>
        <pc:picChg chg="del">
          <ac:chgData name="Erik Graaf, de" userId="61cf1804-a95f-47b6-b878-a4d90181a64f" providerId="ADAL" clId="{5770DE26-072F-46BC-8E7F-680E57697E09}" dt="2019-08-28T12:08:27.303" v="50" actId="478"/>
          <ac:picMkLst>
            <pc:docMk/>
            <pc:sldMk cId="3993561434" sldId="312"/>
            <ac:picMk id="3" creationId="{00000000-0000-0000-0000-000000000000}"/>
          </ac:picMkLst>
        </pc:picChg>
        <pc:picChg chg="add mod">
          <ac:chgData name="Erik Graaf, de" userId="61cf1804-a95f-47b6-b878-a4d90181a64f" providerId="ADAL" clId="{5770DE26-072F-46BC-8E7F-680E57697E09}" dt="2019-08-28T12:13:55.906" v="172" actId="1076"/>
          <ac:picMkLst>
            <pc:docMk/>
            <pc:sldMk cId="3993561434" sldId="312"/>
            <ac:picMk id="6" creationId="{613024BA-A7E6-47C0-97D1-D706DF488981}"/>
          </ac:picMkLst>
        </pc:picChg>
      </pc:sldChg>
    </pc:docChg>
  </pc:docChgLst>
  <pc:docChgLst>
    <pc:chgData name="Erik Graaf, de" userId="61cf1804-a95f-47b6-b878-a4d90181a64f" providerId="ADAL" clId="{79B9BB60-0C57-4758-993E-F110F953728F}"/>
    <pc:docChg chg="modSld">
      <pc:chgData name="Erik Graaf, de" userId="61cf1804-a95f-47b6-b878-a4d90181a64f" providerId="ADAL" clId="{79B9BB60-0C57-4758-993E-F110F953728F}" dt="2019-09-20T11:43:56.214" v="18" actId="1076"/>
      <pc:docMkLst>
        <pc:docMk/>
      </pc:docMkLst>
      <pc:sldChg chg="addSp modSp">
        <pc:chgData name="Erik Graaf, de" userId="61cf1804-a95f-47b6-b878-a4d90181a64f" providerId="ADAL" clId="{79B9BB60-0C57-4758-993E-F110F953728F}" dt="2019-09-20T11:43:42.691" v="16" actId="1076"/>
        <pc:sldMkLst>
          <pc:docMk/>
          <pc:sldMk cId="1087213809" sldId="287"/>
        </pc:sldMkLst>
        <pc:picChg chg="mod">
          <ac:chgData name="Erik Graaf, de" userId="61cf1804-a95f-47b6-b878-a4d90181a64f" providerId="ADAL" clId="{79B9BB60-0C57-4758-993E-F110F953728F}" dt="2019-09-20T11:43:37.911" v="14" actId="1076"/>
          <ac:picMkLst>
            <pc:docMk/>
            <pc:sldMk cId="1087213809" sldId="287"/>
            <ac:picMk id="2" creationId="{00000000-0000-0000-0000-000000000000}"/>
          </ac:picMkLst>
        </pc:picChg>
        <pc:picChg chg="add mod">
          <ac:chgData name="Erik Graaf, de" userId="61cf1804-a95f-47b6-b878-a4d90181a64f" providerId="ADAL" clId="{79B9BB60-0C57-4758-993E-F110F953728F}" dt="2019-09-20T11:43:42.691" v="16" actId="1076"/>
          <ac:picMkLst>
            <pc:docMk/>
            <pc:sldMk cId="1087213809" sldId="287"/>
            <ac:picMk id="5" creationId="{35AED3F3-7615-4E54-8E5B-BFD43C267EE0}"/>
          </ac:picMkLst>
        </pc:picChg>
      </pc:sldChg>
      <pc:sldChg chg="addSp modSp">
        <pc:chgData name="Erik Graaf, de" userId="61cf1804-a95f-47b6-b878-a4d90181a64f" providerId="ADAL" clId="{79B9BB60-0C57-4758-993E-F110F953728F}" dt="2019-09-20T11:43:56.214" v="18" actId="1076"/>
        <pc:sldMkLst>
          <pc:docMk/>
          <pc:sldMk cId="3583781615" sldId="288"/>
        </pc:sldMkLst>
        <pc:picChg chg="add mod">
          <ac:chgData name="Erik Graaf, de" userId="61cf1804-a95f-47b6-b878-a4d90181a64f" providerId="ADAL" clId="{79B9BB60-0C57-4758-993E-F110F953728F}" dt="2019-09-20T11:43:56.214" v="18" actId="1076"/>
          <ac:picMkLst>
            <pc:docMk/>
            <pc:sldMk cId="3583781615" sldId="288"/>
            <ac:picMk id="2" creationId="{4687C65A-5A7E-4C47-B746-EFE1A9AF66E8}"/>
          </ac:picMkLst>
        </pc:picChg>
        <pc:picChg chg="mod">
          <ac:chgData name="Erik Graaf, de" userId="61cf1804-a95f-47b6-b878-a4d90181a64f" providerId="ADAL" clId="{79B9BB60-0C57-4758-993E-F110F953728F}" dt="2019-09-20T11:43:51.539" v="17" actId="1076"/>
          <ac:picMkLst>
            <pc:docMk/>
            <pc:sldMk cId="3583781615" sldId="288"/>
            <ac:picMk id="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20CD86-22E6-4CD1-A211-44AEAF0ACD66}" type="datetimeFigureOut">
              <a:rPr lang="en-GB" smtClean="0"/>
              <a:t>20/09/2019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AF32E-FAD2-4D2F-A107-E730A4087877}" type="slidenum">
              <a:rPr lang="en-GB" smtClean="0"/>
              <a:t>‹nr.›</a:t>
            </a:fld>
            <a:endParaRPr lang="en-GB"/>
          </a:p>
        </p:txBody>
      </p:sp>
    </p:spTree>
    <p:extLst>
      <p:ext uri="{BB962C8B-B14F-4D97-AF65-F5344CB8AC3E}">
        <p14:creationId xmlns:p14="http://schemas.microsoft.com/office/powerpoint/2010/main" val="371036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38353"/>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609600" y="1394587"/>
            <a:ext cx="10972800" cy="4525963"/>
          </a:xfrm>
          <a:prstGeom prst="rect">
            <a:avLst/>
          </a:prstGeom>
        </p:spPr>
        <p:txBody>
          <a:bodyPr vert="horz" lIns="91440" tIns="45720" rIns="91440" bIns="45720" rtlCol="0">
            <a:normAutofit/>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30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1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38353"/>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609600" y="1394587"/>
            <a:ext cx="10972800" cy="4525963"/>
          </a:xfrm>
          <a:prstGeom prst="rect">
            <a:avLst/>
          </a:prstGeom>
        </p:spPr>
        <p:txBody>
          <a:bodyPr vert="horz" lIns="91440" tIns="45720" rIns="91440" bIns="45720" rtlCol="0">
            <a:normAutofit/>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40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353"/>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394587"/>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5"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6"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51021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009045"/>
          </a:xfrm>
          <a:prstGeom prst="rect">
            <a:avLst/>
          </a:prstGeo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508003"/>
            <a:ext cx="6815667" cy="5618163"/>
          </a:xfrm>
          <a:prstGeom prst="rect">
            <a:avLst/>
          </a:prstGeom>
        </p:spPr>
        <p:txBody>
          <a:bodyPr/>
          <a:lstStyle>
            <a:lvl1pPr>
              <a:defRPr sz="28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6"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7"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240067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958" y="5223928"/>
            <a:ext cx="8866316" cy="406841"/>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45081" y="612777"/>
            <a:ext cx="10921192" cy="4273701"/>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958" y="5681811"/>
            <a:ext cx="8866316" cy="57778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2354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B04D4-31A6-574E-B4D4-B4C9850CC3A2}" type="datetimeFigureOut">
              <a:rPr lang="en-US" smtClean="0">
                <a:solidFill>
                  <a:prstClr val="black">
                    <a:tint val="75000"/>
                  </a:prstClr>
                </a:solidFill>
              </a:rPr>
              <a:pPr/>
              <a:t>9/20/2019</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23540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0" name="Slide Number Placeholder 5"/>
          <p:cNvSpPr>
            <a:spLocks noGrp="1"/>
          </p:cNvSpPr>
          <p:nvPr>
            <p:ph type="sldNum" sz="quarter" idx="4"/>
          </p:nvPr>
        </p:nvSpPr>
        <p:spPr>
          <a:xfrm>
            <a:off x="8737600" y="623540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C2B93-3BB2-214A-A6E8-319C6317F88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5011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38353"/>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609600" y="1394587"/>
            <a:ext cx="10972800" cy="4525963"/>
          </a:xfrm>
          <a:prstGeom prst="rect">
            <a:avLst/>
          </a:prstGeom>
        </p:spPr>
        <p:txBody>
          <a:bodyPr vert="horz" lIns="91440" tIns="45720" rIns="91440" bIns="45720" rtlCol="0">
            <a:normAutofit/>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0613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353"/>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394587"/>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5"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6"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68949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009045"/>
          </a:xfrm>
          <a:prstGeom prst="rect">
            <a:avLst/>
          </a:prstGeo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508003"/>
            <a:ext cx="6815667" cy="5618163"/>
          </a:xfrm>
          <a:prstGeom prst="rect">
            <a:avLst/>
          </a:prstGeom>
        </p:spPr>
        <p:txBody>
          <a:bodyPr/>
          <a:lstStyle>
            <a:lvl1pPr>
              <a:defRPr sz="28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6"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7"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901940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958" y="5223928"/>
            <a:ext cx="8866316" cy="406841"/>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45081" y="612777"/>
            <a:ext cx="10921192" cy="4273701"/>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958" y="5681811"/>
            <a:ext cx="8866316" cy="57778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2354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B04D4-31A6-574E-B4D4-B4C9850CC3A2}" type="datetimeFigureOut">
              <a:rPr lang="en-US" smtClean="0">
                <a:solidFill>
                  <a:prstClr val="black">
                    <a:tint val="75000"/>
                  </a:prstClr>
                </a:solidFill>
              </a:rPr>
              <a:pPr/>
              <a:t>9/20/2019</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23540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0" name="Slide Number Placeholder 5"/>
          <p:cNvSpPr>
            <a:spLocks noGrp="1"/>
          </p:cNvSpPr>
          <p:nvPr>
            <p:ph type="sldNum" sz="quarter" idx="4"/>
          </p:nvPr>
        </p:nvSpPr>
        <p:spPr>
          <a:xfrm>
            <a:off x="8737600" y="623540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C2B93-3BB2-214A-A6E8-319C6317F88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51334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06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353"/>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394587"/>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5"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6"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73653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38353"/>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609600" y="1394587"/>
            <a:ext cx="10972800" cy="4525963"/>
          </a:xfrm>
          <a:prstGeom prst="rect">
            <a:avLst/>
          </a:prstGeom>
        </p:spPr>
        <p:txBody>
          <a:bodyPr vert="horz" lIns="91440" tIns="45720" rIns="91440" bIns="45720" rtlCol="0">
            <a:normAutofit/>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301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353"/>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394587"/>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5"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6"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49494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009045"/>
          </a:xfrm>
          <a:prstGeom prst="rect">
            <a:avLst/>
          </a:prstGeo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508003"/>
            <a:ext cx="6815667" cy="5618163"/>
          </a:xfrm>
          <a:prstGeom prst="rect">
            <a:avLst/>
          </a:prstGeom>
        </p:spPr>
        <p:txBody>
          <a:bodyPr/>
          <a:lstStyle>
            <a:lvl1pPr>
              <a:defRPr sz="28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6"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7"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923293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958" y="5223928"/>
            <a:ext cx="8866316" cy="406841"/>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45081" y="612777"/>
            <a:ext cx="10921192" cy="4273701"/>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958" y="5681811"/>
            <a:ext cx="8866316" cy="57778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2354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B04D4-31A6-574E-B4D4-B4C9850CC3A2}" type="datetimeFigureOut">
              <a:rPr lang="en-US" smtClean="0">
                <a:solidFill>
                  <a:prstClr val="black">
                    <a:tint val="75000"/>
                  </a:prstClr>
                </a:solidFill>
              </a:rPr>
              <a:pPr/>
              <a:t>9/20/2019</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23540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0" name="Slide Number Placeholder 5"/>
          <p:cNvSpPr>
            <a:spLocks noGrp="1"/>
          </p:cNvSpPr>
          <p:nvPr>
            <p:ph type="sldNum" sz="quarter" idx="4"/>
          </p:nvPr>
        </p:nvSpPr>
        <p:spPr>
          <a:xfrm>
            <a:off x="8737600" y="623540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C2B93-3BB2-214A-A6E8-319C6317F88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886435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56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814827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578876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2574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934073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939224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009045"/>
          </a:xfrm>
          <a:prstGeom prst="rect">
            <a:avLst/>
          </a:prstGeo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508003"/>
            <a:ext cx="6815667" cy="5618163"/>
          </a:xfrm>
          <a:prstGeom prst="rect">
            <a:avLst/>
          </a:prstGeom>
        </p:spPr>
        <p:txBody>
          <a:bodyPr/>
          <a:lstStyle>
            <a:lvl1pPr>
              <a:defRPr sz="28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6"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7"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98325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06508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12021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37005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05882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50346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243495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856260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79705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61120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1611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958" y="5223928"/>
            <a:ext cx="8866316" cy="406841"/>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45081" y="612777"/>
            <a:ext cx="10921192" cy="4273701"/>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958" y="5681811"/>
            <a:ext cx="8866316" cy="57778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2354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B04D4-31A6-574E-B4D4-B4C9850CC3A2}" type="datetimeFigureOut">
              <a:rPr lang="en-US" smtClean="0">
                <a:solidFill>
                  <a:prstClr val="black">
                    <a:tint val="75000"/>
                  </a:prstClr>
                </a:solidFill>
              </a:rPr>
              <a:pPr/>
              <a:t>9/20/2019</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23540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0" name="Slide Number Placeholder 5"/>
          <p:cNvSpPr>
            <a:spLocks noGrp="1"/>
          </p:cNvSpPr>
          <p:nvPr>
            <p:ph type="sldNum" sz="quarter" idx="4"/>
          </p:nvPr>
        </p:nvSpPr>
        <p:spPr>
          <a:xfrm>
            <a:off x="8737600" y="623540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C2B93-3BB2-214A-A6E8-319C6317F88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78054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90870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222719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383326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320251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424126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290408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63368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799178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538850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9039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105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55715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569850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85759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47950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7303535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488046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763903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7183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38353"/>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609600" y="1394587"/>
            <a:ext cx="10972800" cy="4525963"/>
          </a:xfrm>
          <a:prstGeom prst="rect">
            <a:avLst/>
          </a:prstGeom>
        </p:spPr>
        <p:txBody>
          <a:bodyPr vert="horz" lIns="91440" tIns="45720" rIns="91440" bIns="45720" rtlCol="0">
            <a:normAutofit/>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759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38353"/>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394587"/>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5"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6"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6667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009045"/>
          </a:xfrm>
          <a:prstGeom prst="rect">
            <a:avLst/>
          </a:prstGeo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508003"/>
            <a:ext cx="6815667" cy="5618163"/>
          </a:xfrm>
          <a:prstGeom prst="rect">
            <a:avLst/>
          </a:prstGeom>
        </p:spPr>
        <p:txBody>
          <a:bodyPr/>
          <a:lstStyle>
            <a:lvl1pPr>
              <a:defRPr sz="2800"/>
            </a:lvl1pPr>
            <a:lvl2pPr>
              <a:defRPr sz="26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25727" y="6283782"/>
            <a:ext cx="2844800" cy="365125"/>
          </a:xfrm>
          <a:prstGeom prst="rect">
            <a:avLst/>
          </a:prstGeom>
        </p:spPr>
        <p:txBody>
          <a:bodyPr/>
          <a:lstStyle>
            <a:lvl1pPr>
              <a:defRPr sz="1000"/>
            </a:lvl1pPr>
          </a:lstStyle>
          <a:p>
            <a:fld id="{F89A6CB3-8547-5041-8461-31E311134943}" type="datetimeFigureOut">
              <a:rPr lang="en-US" smtClean="0">
                <a:solidFill>
                  <a:prstClr val="black"/>
                </a:solidFill>
              </a:rPr>
              <a:pPr/>
              <a:t>9/20/2019</a:t>
            </a:fld>
            <a:endParaRPr lang="en-US" dirty="0">
              <a:solidFill>
                <a:prstClr val="black"/>
              </a:solidFill>
            </a:endParaRPr>
          </a:p>
        </p:txBody>
      </p:sp>
      <p:sp>
        <p:nvSpPr>
          <p:cNvPr id="6" name="Footer Placeholder 5"/>
          <p:cNvSpPr>
            <a:spLocks noGrp="1"/>
          </p:cNvSpPr>
          <p:nvPr>
            <p:ph type="ftr" sz="quarter" idx="11"/>
          </p:nvPr>
        </p:nvSpPr>
        <p:spPr>
          <a:xfrm>
            <a:off x="4165600" y="6283782"/>
            <a:ext cx="3860800" cy="365125"/>
          </a:xfrm>
          <a:prstGeom prst="rect">
            <a:avLst/>
          </a:prstGeom>
        </p:spPr>
        <p:txBody>
          <a:bodyPr/>
          <a:lstStyle>
            <a:lvl1pPr>
              <a:defRPr sz="1000"/>
            </a:lvl1pPr>
          </a:lstStyle>
          <a:p>
            <a:endParaRPr lang="en-US" dirty="0">
              <a:solidFill>
                <a:prstClr val="black"/>
              </a:solidFill>
            </a:endParaRPr>
          </a:p>
        </p:txBody>
      </p:sp>
      <p:sp>
        <p:nvSpPr>
          <p:cNvPr id="7" name="Slide Number Placeholder 6"/>
          <p:cNvSpPr>
            <a:spLocks noGrp="1"/>
          </p:cNvSpPr>
          <p:nvPr>
            <p:ph type="sldNum" sz="quarter" idx="12"/>
          </p:nvPr>
        </p:nvSpPr>
        <p:spPr>
          <a:xfrm>
            <a:off x="8737600" y="6283782"/>
            <a:ext cx="2844800" cy="365125"/>
          </a:xfrm>
          <a:prstGeom prst="rect">
            <a:avLst/>
          </a:prstGeom>
        </p:spPr>
        <p:txBody>
          <a:bodyPr/>
          <a:lstStyle>
            <a:lvl1pPr>
              <a:defRPr sz="1000"/>
            </a:lvl1pPr>
          </a:lstStyle>
          <a:p>
            <a:fld id="{E45E43FF-73FE-AF46-BC3C-E834D04FCBF1}"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87556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8958" y="5223928"/>
            <a:ext cx="8866316" cy="406841"/>
          </a:xfrm>
          <a:prstGeom prst="rect">
            <a:avLst/>
          </a:prstGeo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45081" y="612777"/>
            <a:ext cx="10921192" cy="4273701"/>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8958" y="5681811"/>
            <a:ext cx="8866316" cy="577783"/>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Date Placeholder 3"/>
          <p:cNvSpPr>
            <a:spLocks noGrp="1"/>
          </p:cNvSpPr>
          <p:nvPr>
            <p:ph type="dt" sz="half" idx="10"/>
          </p:nvPr>
        </p:nvSpPr>
        <p:spPr>
          <a:xfrm>
            <a:off x="609600" y="623540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FB04D4-31A6-574E-B4D4-B4C9850CC3A2}" type="datetimeFigureOut">
              <a:rPr lang="en-US" smtClean="0">
                <a:solidFill>
                  <a:prstClr val="black">
                    <a:tint val="75000"/>
                  </a:prstClr>
                </a:solidFill>
              </a:rPr>
              <a:pPr/>
              <a:t>9/20/2019</a:t>
            </a:fld>
            <a:endParaRPr lang="en-US" dirty="0">
              <a:solidFill>
                <a:prstClr val="black">
                  <a:tint val="75000"/>
                </a:prstClr>
              </a:solidFill>
            </a:endParaRPr>
          </a:p>
        </p:txBody>
      </p:sp>
      <p:sp>
        <p:nvSpPr>
          <p:cNvPr id="9" name="Footer Placeholder 4"/>
          <p:cNvSpPr>
            <a:spLocks noGrp="1"/>
          </p:cNvSpPr>
          <p:nvPr>
            <p:ph type="ftr" sz="quarter" idx="3"/>
          </p:nvPr>
        </p:nvSpPr>
        <p:spPr>
          <a:xfrm>
            <a:off x="4165600" y="623540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0" name="Slide Number Placeholder 5"/>
          <p:cNvSpPr>
            <a:spLocks noGrp="1"/>
          </p:cNvSpPr>
          <p:nvPr>
            <p:ph type="sldNum" sz="quarter" idx="4"/>
          </p:nvPr>
        </p:nvSpPr>
        <p:spPr>
          <a:xfrm>
            <a:off x="8737600" y="623540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C2B93-3BB2-214A-A6E8-319C6317F88F}"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218639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5044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609600" y="140668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54739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l" defTabSz="457189" rtl="0" eaLnBrk="1" latinLnBrk="0" hangingPunct="1">
        <a:spcBef>
          <a:spcPct val="0"/>
        </a:spcBef>
        <a:buNone/>
        <a:defRPr sz="3000" b="1" i="0" kern="1200" baseline="0">
          <a:solidFill>
            <a:schemeClr val="tx2"/>
          </a:solidFill>
          <a:latin typeface="Verdana"/>
          <a:ea typeface="+mj-ea"/>
          <a:cs typeface="+mj-cs"/>
        </a:defRPr>
      </a:lvl1pPr>
    </p:titleStyle>
    <p:bodyStyle>
      <a:lvl1pPr marL="342892" indent="-342892" algn="l" defTabSz="457189" rtl="0" eaLnBrk="1" latinLnBrk="0" hangingPunct="1">
        <a:spcBef>
          <a:spcPct val="20000"/>
        </a:spcBef>
        <a:buFont typeface="Arial"/>
        <a:buChar char="•"/>
        <a:defRPr sz="2800" kern="1200">
          <a:solidFill>
            <a:schemeClr val="tx1"/>
          </a:solidFill>
          <a:latin typeface="Arial"/>
          <a:ea typeface="+mn-ea"/>
          <a:cs typeface="+mn-cs"/>
        </a:defRPr>
      </a:lvl1pPr>
      <a:lvl2pPr marL="742931" indent="-285743" algn="l" defTabSz="457189" rtl="0" eaLnBrk="1" latinLnBrk="0" hangingPunct="1">
        <a:spcBef>
          <a:spcPct val="20000"/>
        </a:spcBef>
        <a:spcAft>
          <a:spcPts val="300"/>
        </a:spcAft>
        <a:buFont typeface="Arial"/>
        <a:buChar char="–"/>
        <a:defRPr sz="2600" kern="1200">
          <a:solidFill>
            <a:schemeClr val="tx1"/>
          </a:solidFill>
          <a:latin typeface="Arial"/>
          <a:ea typeface="+mn-ea"/>
          <a:cs typeface="+mn-cs"/>
        </a:defRPr>
      </a:lvl2pPr>
      <a:lvl3pPr marL="1142972" indent="-228594" algn="l" defTabSz="457189" rtl="0" eaLnBrk="1" latinLnBrk="0" hangingPunct="1">
        <a:spcBef>
          <a:spcPct val="20000"/>
        </a:spcBef>
        <a:spcAft>
          <a:spcPts val="300"/>
        </a:spcAft>
        <a:buFont typeface="Arial"/>
        <a:buChar char="•"/>
        <a:defRPr sz="2400" kern="1200">
          <a:solidFill>
            <a:schemeClr val="tx1"/>
          </a:solidFill>
          <a:latin typeface="Arial"/>
          <a:ea typeface="+mn-ea"/>
          <a:cs typeface="+mn-cs"/>
        </a:defRPr>
      </a:lvl3pPr>
      <a:lvl4pPr marL="1600160"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4pPr>
      <a:lvl5pPr marL="2057348"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5044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609600" y="140668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30024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defTabSz="457189" rtl="0" eaLnBrk="1" latinLnBrk="0" hangingPunct="1">
        <a:spcBef>
          <a:spcPct val="0"/>
        </a:spcBef>
        <a:buNone/>
        <a:defRPr sz="3000" b="1" i="0" kern="1200" baseline="0">
          <a:solidFill>
            <a:schemeClr val="tx2"/>
          </a:solidFill>
          <a:latin typeface="Verdana"/>
          <a:ea typeface="+mj-ea"/>
          <a:cs typeface="+mj-cs"/>
        </a:defRPr>
      </a:lvl1pPr>
    </p:titleStyle>
    <p:bodyStyle>
      <a:lvl1pPr marL="342892" indent="-342892" algn="l" defTabSz="457189" rtl="0" eaLnBrk="1" latinLnBrk="0" hangingPunct="1">
        <a:spcBef>
          <a:spcPct val="20000"/>
        </a:spcBef>
        <a:buFont typeface="Arial"/>
        <a:buChar char="•"/>
        <a:defRPr sz="2800" kern="1200">
          <a:solidFill>
            <a:schemeClr val="tx1"/>
          </a:solidFill>
          <a:latin typeface="Arial"/>
          <a:ea typeface="+mn-ea"/>
          <a:cs typeface="+mn-cs"/>
        </a:defRPr>
      </a:lvl1pPr>
      <a:lvl2pPr marL="742931" indent="-285743" algn="l" defTabSz="457189" rtl="0" eaLnBrk="1" latinLnBrk="0" hangingPunct="1">
        <a:spcBef>
          <a:spcPct val="20000"/>
        </a:spcBef>
        <a:spcAft>
          <a:spcPts val="300"/>
        </a:spcAft>
        <a:buFont typeface="Arial"/>
        <a:buChar char="–"/>
        <a:defRPr sz="2600" kern="1200">
          <a:solidFill>
            <a:schemeClr val="tx1"/>
          </a:solidFill>
          <a:latin typeface="Arial"/>
          <a:ea typeface="+mn-ea"/>
          <a:cs typeface="+mn-cs"/>
        </a:defRPr>
      </a:lvl2pPr>
      <a:lvl3pPr marL="1142972" indent="-228594" algn="l" defTabSz="457189" rtl="0" eaLnBrk="1" latinLnBrk="0" hangingPunct="1">
        <a:spcBef>
          <a:spcPct val="20000"/>
        </a:spcBef>
        <a:spcAft>
          <a:spcPts val="300"/>
        </a:spcAft>
        <a:buFont typeface="Arial"/>
        <a:buChar char="•"/>
        <a:defRPr sz="2400" kern="1200">
          <a:solidFill>
            <a:schemeClr val="tx1"/>
          </a:solidFill>
          <a:latin typeface="Arial"/>
          <a:ea typeface="+mn-ea"/>
          <a:cs typeface="+mn-cs"/>
        </a:defRPr>
      </a:lvl3pPr>
      <a:lvl4pPr marL="1600160"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4pPr>
      <a:lvl5pPr marL="2057348"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5044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609600" y="140668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675990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457189" rtl="0" eaLnBrk="1" latinLnBrk="0" hangingPunct="1">
        <a:spcBef>
          <a:spcPct val="0"/>
        </a:spcBef>
        <a:buNone/>
        <a:defRPr sz="3000" b="1" i="0" kern="1200" baseline="0">
          <a:solidFill>
            <a:schemeClr val="tx2"/>
          </a:solidFill>
          <a:latin typeface="Verdana"/>
          <a:ea typeface="+mj-ea"/>
          <a:cs typeface="+mj-cs"/>
        </a:defRPr>
      </a:lvl1pPr>
    </p:titleStyle>
    <p:bodyStyle>
      <a:lvl1pPr marL="342892" indent="-342892" algn="l" defTabSz="457189" rtl="0" eaLnBrk="1" latinLnBrk="0" hangingPunct="1">
        <a:spcBef>
          <a:spcPct val="20000"/>
        </a:spcBef>
        <a:buFont typeface="Arial"/>
        <a:buChar char="•"/>
        <a:defRPr sz="2800" kern="1200">
          <a:solidFill>
            <a:schemeClr val="tx1"/>
          </a:solidFill>
          <a:latin typeface="Arial"/>
          <a:ea typeface="+mn-ea"/>
          <a:cs typeface="+mn-cs"/>
        </a:defRPr>
      </a:lvl1pPr>
      <a:lvl2pPr marL="742931" indent="-285743" algn="l" defTabSz="457189" rtl="0" eaLnBrk="1" latinLnBrk="0" hangingPunct="1">
        <a:spcBef>
          <a:spcPct val="20000"/>
        </a:spcBef>
        <a:spcAft>
          <a:spcPts val="300"/>
        </a:spcAft>
        <a:buFont typeface="Arial"/>
        <a:buChar char="–"/>
        <a:defRPr sz="2600" kern="1200">
          <a:solidFill>
            <a:schemeClr val="tx1"/>
          </a:solidFill>
          <a:latin typeface="Arial"/>
          <a:ea typeface="+mn-ea"/>
          <a:cs typeface="+mn-cs"/>
        </a:defRPr>
      </a:lvl2pPr>
      <a:lvl3pPr marL="1142972" indent="-228594" algn="l" defTabSz="457189" rtl="0" eaLnBrk="1" latinLnBrk="0" hangingPunct="1">
        <a:spcBef>
          <a:spcPct val="20000"/>
        </a:spcBef>
        <a:spcAft>
          <a:spcPts val="300"/>
        </a:spcAft>
        <a:buFont typeface="Arial"/>
        <a:buChar char="•"/>
        <a:defRPr sz="2400" kern="1200">
          <a:solidFill>
            <a:schemeClr val="tx1"/>
          </a:solidFill>
          <a:latin typeface="Arial"/>
          <a:ea typeface="+mn-ea"/>
          <a:cs typeface="+mn-cs"/>
        </a:defRPr>
      </a:lvl3pPr>
      <a:lvl4pPr marL="1600160"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4pPr>
      <a:lvl5pPr marL="2057348"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5044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609600" y="140668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8583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457189" rtl="0" eaLnBrk="1" latinLnBrk="0" hangingPunct="1">
        <a:spcBef>
          <a:spcPct val="0"/>
        </a:spcBef>
        <a:buNone/>
        <a:defRPr sz="3000" b="1" i="0" kern="1200" baseline="0">
          <a:solidFill>
            <a:schemeClr val="tx2"/>
          </a:solidFill>
          <a:latin typeface="Verdana"/>
          <a:ea typeface="+mj-ea"/>
          <a:cs typeface="+mj-cs"/>
        </a:defRPr>
      </a:lvl1pPr>
    </p:titleStyle>
    <p:bodyStyle>
      <a:lvl1pPr marL="342892" indent="-342892" algn="l" defTabSz="457189" rtl="0" eaLnBrk="1" latinLnBrk="0" hangingPunct="1">
        <a:spcBef>
          <a:spcPct val="20000"/>
        </a:spcBef>
        <a:buFont typeface="Arial"/>
        <a:buChar char="•"/>
        <a:defRPr sz="2800" kern="1200">
          <a:solidFill>
            <a:schemeClr val="tx1"/>
          </a:solidFill>
          <a:latin typeface="Arial"/>
          <a:ea typeface="+mn-ea"/>
          <a:cs typeface="+mn-cs"/>
        </a:defRPr>
      </a:lvl1pPr>
      <a:lvl2pPr marL="742931" indent="-285743" algn="l" defTabSz="457189" rtl="0" eaLnBrk="1" latinLnBrk="0" hangingPunct="1">
        <a:spcBef>
          <a:spcPct val="20000"/>
        </a:spcBef>
        <a:spcAft>
          <a:spcPts val="300"/>
        </a:spcAft>
        <a:buFont typeface="Arial"/>
        <a:buChar char="–"/>
        <a:defRPr sz="2600" kern="1200">
          <a:solidFill>
            <a:schemeClr val="tx1"/>
          </a:solidFill>
          <a:latin typeface="Arial"/>
          <a:ea typeface="+mn-ea"/>
          <a:cs typeface="+mn-cs"/>
        </a:defRPr>
      </a:lvl2pPr>
      <a:lvl3pPr marL="1142972" indent="-228594" algn="l" defTabSz="457189" rtl="0" eaLnBrk="1" latinLnBrk="0" hangingPunct="1">
        <a:spcBef>
          <a:spcPct val="20000"/>
        </a:spcBef>
        <a:spcAft>
          <a:spcPts val="300"/>
        </a:spcAft>
        <a:buFont typeface="Arial"/>
        <a:buChar char="•"/>
        <a:defRPr sz="2400" kern="1200">
          <a:solidFill>
            <a:schemeClr val="tx1"/>
          </a:solidFill>
          <a:latin typeface="Arial"/>
          <a:ea typeface="+mn-ea"/>
          <a:cs typeface="+mn-cs"/>
        </a:defRPr>
      </a:lvl3pPr>
      <a:lvl4pPr marL="1600160"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4pPr>
      <a:lvl5pPr marL="2057348"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5044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type="body" idx="1"/>
          </p:nvPr>
        </p:nvSpPr>
        <p:spPr>
          <a:xfrm>
            <a:off x="609600" y="140668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91762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l" defTabSz="457189" rtl="0" eaLnBrk="1" latinLnBrk="0" hangingPunct="1">
        <a:spcBef>
          <a:spcPct val="0"/>
        </a:spcBef>
        <a:buNone/>
        <a:defRPr sz="3000" b="1" i="0" kern="1200" baseline="0">
          <a:solidFill>
            <a:schemeClr val="tx2"/>
          </a:solidFill>
          <a:latin typeface="Verdana"/>
          <a:ea typeface="+mj-ea"/>
          <a:cs typeface="+mj-cs"/>
        </a:defRPr>
      </a:lvl1pPr>
    </p:titleStyle>
    <p:bodyStyle>
      <a:lvl1pPr marL="342892" indent="-342892" algn="l" defTabSz="457189" rtl="0" eaLnBrk="1" latinLnBrk="0" hangingPunct="1">
        <a:spcBef>
          <a:spcPct val="20000"/>
        </a:spcBef>
        <a:buFont typeface="Arial"/>
        <a:buChar char="•"/>
        <a:defRPr sz="2800" kern="1200">
          <a:solidFill>
            <a:schemeClr val="tx1"/>
          </a:solidFill>
          <a:latin typeface="Arial"/>
          <a:ea typeface="+mn-ea"/>
          <a:cs typeface="+mn-cs"/>
        </a:defRPr>
      </a:lvl1pPr>
      <a:lvl2pPr marL="742931" indent="-285743" algn="l" defTabSz="457189" rtl="0" eaLnBrk="1" latinLnBrk="0" hangingPunct="1">
        <a:spcBef>
          <a:spcPct val="20000"/>
        </a:spcBef>
        <a:spcAft>
          <a:spcPts val="300"/>
        </a:spcAft>
        <a:buFont typeface="Arial"/>
        <a:buChar char="–"/>
        <a:defRPr sz="2600" kern="1200">
          <a:solidFill>
            <a:schemeClr val="tx1"/>
          </a:solidFill>
          <a:latin typeface="Arial"/>
          <a:ea typeface="+mn-ea"/>
          <a:cs typeface="+mn-cs"/>
        </a:defRPr>
      </a:lvl2pPr>
      <a:lvl3pPr marL="1142972" indent="-228594" algn="l" defTabSz="457189" rtl="0" eaLnBrk="1" latinLnBrk="0" hangingPunct="1">
        <a:spcBef>
          <a:spcPct val="20000"/>
        </a:spcBef>
        <a:spcAft>
          <a:spcPts val="300"/>
        </a:spcAft>
        <a:buFont typeface="Arial"/>
        <a:buChar char="•"/>
        <a:defRPr sz="2400" kern="1200">
          <a:solidFill>
            <a:schemeClr val="tx1"/>
          </a:solidFill>
          <a:latin typeface="Arial"/>
          <a:ea typeface="+mn-ea"/>
          <a:cs typeface="+mn-cs"/>
        </a:defRPr>
      </a:lvl3pPr>
      <a:lvl4pPr marL="1600160"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4pPr>
      <a:lvl5pPr marL="2057348" indent="-228594" algn="l" defTabSz="457189" rtl="0" eaLnBrk="1" latinLnBrk="0" hangingPunct="1">
        <a:spcBef>
          <a:spcPct val="20000"/>
        </a:spcBef>
        <a:spcAft>
          <a:spcPts val="300"/>
        </a:spcAft>
        <a:buFont typeface="Arial"/>
        <a:buChar char="»"/>
        <a:defRPr sz="2000" kern="1200">
          <a:solidFill>
            <a:schemeClr val="tx1"/>
          </a:solidFill>
          <a:latin typeface="Arial"/>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F79DF-C177-4B86-BF67-4045457C3ADB}"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DCE37-4D44-48AC-96CC-89B0CA112D3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41467216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79924498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77032-E299-42EE-B424-DCDAC63D8CB4}" type="datetimeFigureOut">
              <a:rPr lang="en-GB" smtClean="0">
                <a:solidFill>
                  <a:prstClr val="black">
                    <a:tint val="75000"/>
                  </a:prstClr>
                </a:solidFill>
              </a:rPr>
              <a:pPr/>
              <a:t>20/09/2019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F318-7C8E-4FC7-9A96-486020957583}"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1549092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a:solidFill>
                  <a:schemeClr val="accent1"/>
                </a:solidFill>
              </a:rPr>
              <a:t>Thuiszitterspact</a:t>
            </a:r>
            <a:r>
              <a:rPr lang="en-GB" sz="5400" b="1" dirty="0">
                <a:solidFill>
                  <a:schemeClr val="accent1"/>
                </a:solidFill>
              </a:rPr>
              <a:t> Groningen</a:t>
            </a:r>
          </a:p>
        </p:txBody>
      </p:sp>
      <p:sp>
        <p:nvSpPr>
          <p:cNvPr id="3" name="Content Placeholder 2"/>
          <p:cNvSpPr>
            <a:spLocks noGrp="1"/>
          </p:cNvSpPr>
          <p:nvPr>
            <p:ph idx="1"/>
          </p:nvPr>
        </p:nvSpPr>
        <p:spPr>
          <a:xfrm>
            <a:off x="309093" y="1268760"/>
            <a:ext cx="11273307" cy="4320480"/>
          </a:xfrm>
        </p:spPr>
        <p:txBody>
          <a:bodyPr>
            <a:normAutofit/>
          </a:bodyPr>
          <a:lstStyle/>
          <a:p>
            <a:pPr marL="457200" indent="-457200"/>
            <a:endParaRPr lang="en-GB" dirty="0">
              <a:solidFill>
                <a:schemeClr val="tx1">
                  <a:tint val="75000"/>
                </a:schemeClr>
              </a:solidFill>
            </a:endParaRPr>
          </a:p>
          <a:p>
            <a:pPr marL="0" indent="0">
              <a:buNone/>
            </a:pPr>
            <a:endParaRPr lang="nl-NL" dirty="0"/>
          </a:p>
        </p:txBody>
      </p:sp>
      <p:pic>
        <p:nvPicPr>
          <p:cNvPr id="9" name="Afbeelding 8">
            <a:extLst>
              <a:ext uri="{FF2B5EF4-FFF2-40B4-BE49-F238E27FC236}">
                <a16:creationId xmlns:a16="http://schemas.microsoft.com/office/drawing/2014/main" id="{4BDDCE15-C2BC-4850-91A3-6FB2ED004BD0}"/>
              </a:ext>
            </a:extLst>
          </p:cNvPr>
          <p:cNvPicPr>
            <a:picLocks noChangeAspect="1"/>
          </p:cNvPicPr>
          <p:nvPr/>
        </p:nvPicPr>
        <p:blipFill>
          <a:blip r:embed="rId2"/>
          <a:stretch>
            <a:fillRect/>
          </a:stretch>
        </p:blipFill>
        <p:spPr>
          <a:xfrm>
            <a:off x="2564067" y="5259117"/>
            <a:ext cx="7063866" cy="1559653"/>
          </a:xfrm>
          <a:prstGeom prst="rect">
            <a:avLst/>
          </a:prstGeom>
        </p:spPr>
      </p:pic>
      <p:pic>
        <p:nvPicPr>
          <p:cNvPr id="13" name="Afbeelding 12" descr="Afbeelding met teken, buiten, tekst, gebouw&#10;&#10;Automatisch gegenereerde beschrijving">
            <a:extLst>
              <a:ext uri="{FF2B5EF4-FFF2-40B4-BE49-F238E27FC236}">
                <a16:creationId xmlns:a16="http://schemas.microsoft.com/office/drawing/2014/main" id="{4235E220-2A98-4237-B41F-FAE5CBE16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567" y="3418480"/>
            <a:ext cx="2472577" cy="1854432"/>
          </a:xfrm>
          <a:prstGeom prst="rect">
            <a:avLst/>
          </a:prstGeom>
        </p:spPr>
      </p:pic>
      <p:pic>
        <p:nvPicPr>
          <p:cNvPr id="14" name="Afbeelding 13">
            <a:extLst>
              <a:ext uri="{FF2B5EF4-FFF2-40B4-BE49-F238E27FC236}">
                <a16:creationId xmlns:a16="http://schemas.microsoft.com/office/drawing/2014/main" id="{A72E6467-8D40-4961-A454-717405E671DC}"/>
              </a:ext>
            </a:extLst>
          </p:cNvPr>
          <p:cNvPicPr>
            <a:picLocks noChangeAspect="1"/>
          </p:cNvPicPr>
          <p:nvPr/>
        </p:nvPicPr>
        <p:blipFill>
          <a:blip r:embed="rId4"/>
          <a:stretch>
            <a:fillRect/>
          </a:stretch>
        </p:blipFill>
        <p:spPr>
          <a:xfrm>
            <a:off x="725795" y="3396633"/>
            <a:ext cx="2501705" cy="1876279"/>
          </a:xfrm>
          <a:prstGeom prst="rect">
            <a:avLst/>
          </a:prstGeom>
        </p:spPr>
      </p:pic>
      <p:pic>
        <p:nvPicPr>
          <p:cNvPr id="15" name="Afbeelding 14">
            <a:extLst>
              <a:ext uri="{FF2B5EF4-FFF2-40B4-BE49-F238E27FC236}">
                <a16:creationId xmlns:a16="http://schemas.microsoft.com/office/drawing/2014/main" id="{B03578A2-64AC-4B1F-A549-C3F7CBE8067C}"/>
              </a:ext>
            </a:extLst>
          </p:cNvPr>
          <p:cNvPicPr>
            <a:picLocks noChangeAspect="1"/>
          </p:cNvPicPr>
          <p:nvPr/>
        </p:nvPicPr>
        <p:blipFill>
          <a:blip r:embed="rId5"/>
          <a:stretch>
            <a:fillRect/>
          </a:stretch>
        </p:blipFill>
        <p:spPr>
          <a:xfrm>
            <a:off x="3387137" y="1499314"/>
            <a:ext cx="5253793" cy="3773598"/>
          </a:xfrm>
          <a:prstGeom prst="rect">
            <a:avLst/>
          </a:prstGeom>
        </p:spPr>
      </p:pic>
    </p:spTree>
    <p:extLst>
      <p:ext uri="{BB962C8B-B14F-4D97-AF65-F5344CB8AC3E}">
        <p14:creationId xmlns:p14="http://schemas.microsoft.com/office/powerpoint/2010/main" val="218742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err="1">
                <a:solidFill>
                  <a:schemeClr val="accent6"/>
                </a:solidFill>
              </a:rPr>
              <a:t>Ambities</a:t>
            </a:r>
            <a:r>
              <a:rPr lang="en-GB" sz="5400" b="1" dirty="0">
                <a:solidFill>
                  <a:schemeClr val="accent6"/>
                </a:solidFill>
              </a:rPr>
              <a:t> </a:t>
            </a:r>
            <a:r>
              <a:rPr lang="en-GB" sz="5400" b="1" dirty="0" err="1">
                <a:solidFill>
                  <a:schemeClr val="accent6"/>
                </a:solidFill>
              </a:rPr>
              <a:t>Thuiszitterspact</a:t>
            </a:r>
            <a:endParaRPr lang="en-GB" sz="5400" b="1" dirty="0">
              <a:solidFill>
                <a:schemeClr val="accent6"/>
              </a:solidFill>
            </a:endParaRPr>
          </a:p>
        </p:txBody>
      </p:sp>
      <p:sp>
        <p:nvSpPr>
          <p:cNvPr id="3" name="Content Placeholder 2"/>
          <p:cNvSpPr>
            <a:spLocks noGrp="1"/>
          </p:cNvSpPr>
          <p:nvPr>
            <p:ph idx="1"/>
          </p:nvPr>
        </p:nvSpPr>
        <p:spPr>
          <a:xfrm>
            <a:off x="309093" y="1268760"/>
            <a:ext cx="11273307" cy="4320480"/>
          </a:xfrm>
        </p:spPr>
        <p:txBody>
          <a:bodyPr>
            <a:normAutofit fontScale="92500" lnSpcReduction="20000"/>
          </a:bodyPr>
          <a:lstStyle/>
          <a:p>
            <a:pPr marL="457200" indent="-457200"/>
            <a:endParaRPr lang="en-GB" dirty="0">
              <a:solidFill>
                <a:schemeClr val="tx1">
                  <a:tint val="75000"/>
                </a:schemeClr>
              </a:solidFill>
            </a:endParaRPr>
          </a:p>
          <a:p>
            <a:pPr marL="0" indent="0">
              <a:buNone/>
            </a:pPr>
            <a:r>
              <a:rPr lang="nl-NL" dirty="0"/>
              <a:t>Centrale ambitie: </a:t>
            </a:r>
            <a:r>
              <a:rPr lang="nl-NL" i="1" dirty="0"/>
              <a:t>vanaf augustus 2020 mag geen enkel kind/jongere </a:t>
            </a:r>
            <a:br>
              <a:rPr lang="nl-NL" i="1" dirty="0"/>
            </a:br>
            <a:r>
              <a:rPr lang="nl-NL" i="1" dirty="0"/>
              <a:t>(&lt; 18 </a:t>
            </a:r>
            <a:r>
              <a:rPr lang="nl-NL" i="1" dirty="0" err="1"/>
              <a:t>jr</a:t>
            </a:r>
            <a:r>
              <a:rPr lang="nl-NL" i="1" dirty="0"/>
              <a:t>) langer dan 3 maanden thuiszitten zonder aanbod passend onderwijs en/of zorg </a:t>
            </a:r>
          </a:p>
          <a:p>
            <a:pPr marL="0" indent="0">
              <a:buNone/>
            </a:pPr>
            <a:endParaRPr lang="nl-NL" dirty="0"/>
          </a:p>
          <a:p>
            <a:pPr marL="0" indent="0">
              <a:buNone/>
            </a:pPr>
            <a:r>
              <a:rPr lang="nl-NL" dirty="0"/>
              <a:t>D.m.v.:</a:t>
            </a:r>
          </a:p>
          <a:p>
            <a:pPr lvl="0" fontAlgn="base" hangingPunct="0"/>
            <a:r>
              <a:rPr lang="nl-NL" dirty="0"/>
              <a:t>intensiveren samenwerking betrokken partijen</a:t>
            </a:r>
          </a:p>
          <a:p>
            <a:pPr lvl="0" fontAlgn="base" hangingPunct="0"/>
            <a:r>
              <a:rPr lang="nl-NL" dirty="0"/>
              <a:t>elkaar aanspreken op verantwoordelijkheden</a:t>
            </a:r>
          </a:p>
          <a:p>
            <a:pPr lvl="0" fontAlgn="base" hangingPunct="0"/>
            <a:r>
              <a:rPr lang="nl-NL" dirty="0"/>
              <a:t>verbinding gehele onderwijsketen (PO/VO/MBO) </a:t>
            </a:r>
          </a:p>
        </p:txBody>
      </p:sp>
      <p:pic>
        <p:nvPicPr>
          <p:cNvPr id="6" name="Afbeelding 5">
            <a:extLst>
              <a:ext uri="{FF2B5EF4-FFF2-40B4-BE49-F238E27FC236}">
                <a16:creationId xmlns:a16="http://schemas.microsoft.com/office/drawing/2014/main" id="{C9264C83-A37E-4924-A066-817DF53848FB}"/>
              </a:ext>
            </a:extLst>
          </p:cNvPr>
          <p:cNvPicPr>
            <a:picLocks noChangeAspect="1"/>
          </p:cNvPicPr>
          <p:nvPr/>
        </p:nvPicPr>
        <p:blipFill>
          <a:blip r:embed="rId2"/>
          <a:stretch>
            <a:fillRect/>
          </a:stretch>
        </p:blipFill>
        <p:spPr>
          <a:xfrm>
            <a:off x="3134795" y="5548202"/>
            <a:ext cx="5922410" cy="1309798"/>
          </a:xfrm>
          <a:prstGeom prst="rect">
            <a:avLst/>
          </a:prstGeom>
        </p:spPr>
      </p:pic>
      <p:pic>
        <p:nvPicPr>
          <p:cNvPr id="7" name="Afbeelding 6">
            <a:extLst>
              <a:ext uri="{FF2B5EF4-FFF2-40B4-BE49-F238E27FC236}">
                <a16:creationId xmlns:a16="http://schemas.microsoft.com/office/drawing/2014/main" id="{40414A53-EC92-4D97-A7F4-D482EF1FCB8B}"/>
              </a:ext>
            </a:extLst>
          </p:cNvPr>
          <p:cNvPicPr>
            <a:picLocks noChangeAspect="1"/>
          </p:cNvPicPr>
          <p:nvPr/>
        </p:nvPicPr>
        <p:blipFill>
          <a:blip r:embed="rId3"/>
          <a:stretch>
            <a:fillRect/>
          </a:stretch>
        </p:blipFill>
        <p:spPr>
          <a:xfrm>
            <a:off x="8761601" y="2752078"/>
            <a:ext cx="2939167" cy="3460631"/>
          </a:xfrm>
          <a:prstGeom prst="rect">
            <a:avLst/>
          </a:prstGeom>
        </p:spPr>
      </p:pic>
    </p:spTree>
    <p:extLst>
      <p:ext uri="{BB962C8B-B14F-4D97-AF65-F5344CB8AC3E}">
        <p14:creationId xmlns:p14="http://schemas.microsoft.com/office/powerpoint/2010/main" val="288689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solidFill>
                  <a:schemeClr val="accent6"/>
                </a:solidFill>
              </a:rPr>
              <a:t>Statements </a:t>
            </a:r>
            <a:r>
              <a:rPr lang="en-GB" sz="5400" b="1" dirty="0" err="1">
                <a:solidFill>
                  <a:schemeClr val="accent6"/>
                </a:solidFill>
              </a:rPr>
              <a:t>Thuiszitterspact</a:t>
            </a:r>
            <a:endParaRPr lang="en-GB" sz="5400" b="1" dirty="0">
              <a:solidFill>
                <a:schemeClr val="accent6"/>
              </a:solidFill>
            </a:endParaRPr>
          </a:p>
        </p:txBody>
      </p:sp>
      <p:sp>
        <p:nvSpPr>
          <p:cNvPr id="3" name="Content Placeholder 2"/>
          <p:cNvSpPr>
            <a:spLocks noGrp="1"/>
          </p:cNvSpPr>
          <p:nvPr>
            <p:ph idx="1"/>
          </p:nvPr>
        </p:nvSpPr>
        <p:spPr>
          <a:xfrm>
            <a:off x="309093" y="1268760"/>
            <a:ext cx="11273307" cy="4320480"/>
          </a:xfrm>
        </p:spPr>
        <p:txBody>
          <a:bodyPr>
            <a:normAutofit/>
          </a:bodyPr>
          <a:lstStyle/>
          <a:p>
            <a:pPr marL="457200" indent="-457200"/>
            <a:endParaRPr lang="en-GB" dirty="0">
              <a:solidFill>
                <a:schemeClr val="tx1">
                  <a:tint val="75000"/>
                </a:schemeClr>
              </a:solidFill>
            </a:endParaRPr>
          </a:p>
          <a:p>
            <a:pPr marL="0" indent="0">
              <a:buNone/>
            </a:pPr>
            <a:endParaRPr lang="nl-NL" dirty="0"/>
          </a:p>
        </p:txBody>
      </p:sp>
      <p:pic>
        <p:nvPicPr>
          <p:cNvPr id="4" name="Afbeelding 3">
            <a:extLst>
              <a:ext uri="{FF2B5EF4-FFF2-40B4-BE49-F238E27FC236}">
                <a16:creationId xmlns:a16="http://schemas.microsoft.com/office/drawing/2014/main" id="{791C538E-A257-4601-9503-96AB46104114}"/>
              </a:ext>
            </a:extLst>
          </p:cNvPr>
          <p:cNvPicPr>
            <a:picLocks noChangeAspect="1"/>
          </p:cNvPicPr>
          <p:nvPr/>
        </p:nvPicPr>
        <p:blipFill>
          <a:blip r:embed="rId2"/>
          <a:stretch>
            <a:fillRect/>
          </a:stretch>
        </p:blipFill>
        <p:spPr>
          <a:xfrm>
            <a:off x="1793289" y="1588570"/>
            <a:ext cx="8984202" cy="4554778"/>
          </a:xfrm>
          <a:prstGeom prst="rect">
            <a:avLst/>
          </a:prstGeom>
        </p:spPr>
      </p:pic>
      <p:pic>
        <p:nvPicPr>
          <p:cNvPr id="6" name="Afbeelding 5">
            <a:extLst>
              <a:ext uri="{FF2B5EF4-FFF2-40B4-BE49-F238E27FC236}">
                <a16:creationId xmlns:a16="http://schemas.microsoft.com/office/drawing/2014/main" id="{F4C85F6E-F44F-4251-9DAE-31DC56568C73}"/>
              </a:ext>
            </a:extLst>
          </p:cNvPr>
          <p:cNvPicPr>
            <a:picLocks noChangeAspect="1"/>
          </p:cNvPicPr>
          <p:nvPr/>
        </p:nvPicPr>
        <p:blipFill>
          <a:blip r:embed="rId3"/>
          <a:stretch>
            <a:fillRect/>
          </a:stretch>
        </p:blipFill>
        <p:spPr>
          <a:xfrm>
            <a:off x="3090406" y="5478632"/>
            <a:ext cx="6011187" cy="1329432"/>
          </a:xfrm>
          <a:prstGeom prst="rect">
            <a:avLst/>
          </a:prstGeom>
        </p:spPr>
      </p:pic>
    </p:spTree>
    <p:extLst>
      <p:ext uri="{BB962C8B-B14F-4D97-AF65-F5344CB8AC3E}">
        <p14:creationId xmlns:p14="http://schemas.microsoft.com/office/powerpoint/2010/main" val="46114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72793" y="409800"/>
            <a:ext cx="8510177" cy="5236856"/>
          </a:xfrm>
        </p:spPr>
        <p:txBody>
          <a:bodyPr>
            <a:normAutofit/>
          </a:bodyPr>
          <a:lstStyle/>
          <a:p>
            <a:pPr>
              <a:spcBef>
                <a:spcPts val="0"/>
              </a:spcBef>
            </a:pPr>
            <a:r>
              <a:rPr lang="en-GB" sz="1800" b="1" dirty="0">
                <a:latin typeface="Verdana" panose="020B0604030504040204" pitchFamily="34" charset="0"/>
                <a:ea typeface="Verdana" panose="020B0604030504040204" pitchFamily="34" charset="0"/>
                <a:cs typeface="Verdana" panose="020B0604030504040204" pitchFamily="34" charset="0"/>
              </a:rPr>
              <a:t>     </a:t>
            </a:r>
            <a:br>
              <a:rPr lang="en-GB" sz="5300" b="1" dirty="0">
                <a:latin typeface="Verdana" panose="020B0604030504040204" pitchFamily="34" charset="0"/>
                <a:ea typeface="Verdana" panose="020B0604030504040204" pitchFamily="34" charset="0"/>
                <a:cs typeface="Verdana" panose="020B0604030504040204" pitchFamily="34" charset="0"/>
              </a:rPr>
            </a:br>
            <a:endParaRPr lang="en-GB" sz="53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20196" y="9360"/>
            <a:ext cx="997014" cy="1161646"/>
          </a:xfrm>
          <a:prstGeom prst="rect">
            <a:avLst/>
          </a:prstGeom>
        </p:spPr>
      </p:pic>
      <p:pic>
        <p:nvPicPr>
          <p:cNvPr id="2" name="Picture 1"/>
          <p:cNvPicPr>
            <a:picLocks noChangeAspect="1"/>
          </p:cNvPicPr>
          <p:nvPr/>
        </p:nvPicPr>
        <p:blipFill>
          <a:blip r:embed="rId3"/>
          <a:stretch>
            <a:fillRect/>
          </a:stretch>
        </p:blipFill>
        <p:spPr>
          <a:xfrm>
            <a:off x="716843" y="1953086"/>
            <a:ext cx="6805105" cy="3212012"/>
          </a:xfrm>
          <a:prstGeom prst="rect">
            <a:avLst/>
          </a:prstGeom>
        </p:spPr>
      </p:pic>
      <p:grpSp>
        <p:nvGrpSpPr>
          <p:cNvPr id="7" name="Group 6"/>
          <p:cNvGrpSpPr/>
          <p:nvPr/>
        </p:nvGrpSpPr>
        <p:grpSpPr>
          <a:xfrm>
            <a:off x="0" y="5250565"/>
            <a:ext cx="12253696" cy="1722921"/>
            <a:chOff x="-24680" y="5184485"/>
            <a:chExt cx="12253696" cy="1722921"/>
          </a:xfrm>
        </p:grpSpPr>
        <p:sp>
          <p:nvSpPr>
            <p:cNvPr id="8" name="Rectangle 7"/>
            <p:cNvSpPr/>
            <p:nvPr/>
          </p:nvSpPr>
          <p:spPr>
            <a:xfrm>
              <a:off x="-24679" y="5355417"/>
              <a:ext cx="12206502" cy="1440160"/>
            </a:xfrm>
            <a:prstGeom prst="rect">
              <a:avLst/>
            </a:prstGeom>
            <a:solidFill>
              <a:srgbClr val="F28C04"/>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016" y="5206507"/>
              <a:ext cx="9144000" cy="17008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3444" r="1"/>
            <a:stretch/>
          </p:blipFill>
          <p:spPr>
            <a:xfrm>
              <a:off x="-24680" y="5184485"/>
              <a:ext cx="3342664" cy="1700899"/>
            </a:xfrm>
            <a:prstGeom prst="rect">
              <a:avLst/>
            </a:prstGeom>
          </p:spPr>
        </p:pic>
      </p:grpSp>
      <p:sp>
        <p:nvSpPr>
          <p:cNvPr id="3" name="Tekstvak 2">
            <a:extLst>
              <a:ext uri="{FF2B5EF4-FFF2-40B4-BE49-F238E27FC236}">
                <a16:creationId xmlns:a16="http://schemas.microsoft.com/office/drawing/2014/main" id="{9C728B15-2C47-4AD5-8F8B-9966E2FCA648}"/>
              </a:ext>
            </a:extLst>
          </p:cNvPr>
          <p:cNvSpPr txBox="1"/>
          <p:nvPr/>
        </p:nvSpPr>
        <p:spPr>
          <a:xfrm>
            <a:off x="1131532" y="860747"/>
            <a:ext cx="5757539" cy="523220"/>
          </a:xfrm>
          <a:prstGeom prst="rect">
            <a:avLst/>
          </a:prstGeom>
          <a:noFill/>
        </p:spPr>
        <p:txBody>
          <a:bodyPr wrap="square" rtlCol="0">
            <a:spAutoFit/>
          </a:bodyPr>
          <a:lstStyle/>
          <a:p>
            <a:r>
              <a:rPr lang="nl-NL" sz="2800" b="1" dirty="0">
                <a:solidFill>
                  <a:schemeClr val="tx2"/>
                </a:solidFill>
              </a:rPr>
              <a:t>Andy Lloyd (CFC) 11 februari 2019</a:t>
            </a:r>
          </a:p>
        </p:txBody>
      </p:sp>
      <p:pic>
        <p:nvPicPr>
          <p:cNvPr id="5" name="Afbeelding 4">
            <a:extLst>
              <a:ext uri="{FF2B5EF4-FFF2-40B4-BE49-F238E27FC236}">
                <a16:creationId xmlns:a16="http://schemas.microsoft.com/office/drawing/2014/main" id="{35AED3F3-7615-4E54-8E5B-BFD43C267EE0}"/>
              </a:ext>
            </a:extLst>
          </p:cNvPr>
          <p:cNvPicPr>
            <a:picLocks noChangeAspect="1"/>
          </p:cNvPicPr>
          <p:nvPr/>
        </p:nvPicPr>
        <p:blipFill>
          <a:blip r:embed="rId5"/>
          <a:stretch>
            <a:fillRect/>
          </a:stretch>
        </p:blipFill>
        <p:spPr>
          <a:xfrm>
            <a:off x="8045972" y="1953086"/>
            <a:ext cx="3632529" cy="3207671"/>
          </a:xfrm>
          <a:prstGeom prst="rect">
            <a:avLst/>
          </a:prstGeom>
        </p:spPr>
      </p:pic>
    </p:spTree>
    <p:extLst>
      <p:ext uri="{BB962C8B-B14F-4D97-AF65-F5344CB8AC3E}">
        <p14:creationId xmlns:p14="http://schemas.microsoft.com/office/powerpoint/2010/main" val="1087213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2896" y="101985"/>
            <a:ext cx="997014" cy="1161646"/>
          </a:xfrm>
          <a:prstGeom prst="rect">
            <a:avLst/>
          </a:prstGeom>
        </p:spPr>
      </p:pic>
      <p:pic>
        <p:nvPicPr>
          <p:cNvPr id="3" name="Picture 2"/>
          <p:cNvPicPr>
            <a:picLocks noChangeAspect="1"/>
          </p:cNvPicPr>
          <p:nvPr/>
        </p:nvPicPr>
        <p:blipFill>
          <a:blip r:embed="rId3"/>
          <a:stretch>
            <a:fillRect/>
          </a:stretch>
        </p:blipFill>
        <p:spPr>
          <a:xfrm>
            <a:off x="628781" y="1939892"/>
            <a:ext cx="6531113" cy="3258240"/>
          </a:xfrm>
          <a:prstGeom prst="rect">
            <a:avLst/>
          </a:prstGeom>
        </p:spPr>
      </p:pic>
      <p:grpSp>
        <p:nvGrpSpPr>
          <p:cNvPr id="5" name="Group 4"/>
          <p:cNvGrpSpPr/>
          <p:nvPr/>
        </p:nvGrpSpPr>
        <p:grpSpPr>
          <a:xfrm>
            <a:off x="0" y="5250565"/>
            <a:ext cx="12253696" cy="1722921"/>
            <a:chOff x="-24680" y="5184485"/>
            <a:chExt cx="12253696" cy="1722921"/>
          </a:xfrm>
        </p:grpSpPr>
        <p:sp>
          <p:nvSpPr>
            <p:cNvPr id="7" name="Rectangle 6"/>
            <p:cNvSpPr/>
            <p:nvPr/>
          </p:nvSpPr>
          <p:spPr>
            <a:xfrm>
              <a:off x="-24679" y="5355417"/>
              <a:ext cx="12206502" cy="1440160"/>
            </a:xfrm>
            <a:prstGeom prst="rect">
              <a:avLst/>
            </a:prstGeom>
            <a:solidFill>
              <a:srgbClr val="F28C04"/>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016" y="5206507"/>
              <a:ext cx="9144000" cy="170089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3444" r="1"/>
            <a:stretch/>
          </p:blipFill>
          <p:spPr>
            <a:xfrm>
              <a:off x="-24680" y="5184485"/>
              <a:ext cx="3342664" cy="1700899"/>
            </a:xfrm>
            <a:prstGeom prst="rect">
              <a:avLst/>
            </a:prstGeom>
          </p:spPr>
        </p:pic>
      </p:grpSp>
      <p:pic>
        <p:nvPicPr>
          <p:cNvPr id="4" name="Afbeelding 3">
            <a:extLst>
              <a:ext uri="{FF2B5EF4-FFF2-40B4-BE49-F238E27FC236}">
                <a16:creationId xmlns:a16="http://schemas.microsoft.com/office/drawing/2014/main" id="{21A50EDA-2D76-4401-B050-1239F241DD3E}"/>
              </a:ext>
            </a:extLst>
          </p:cNvPr>
          <p:cNvPicPr>
            <a:picLocks noChangeAspect="1"/>
          </p:cNvPicPr>
          <p:nvPr/>
        </p:nvPicPr>
        <p:blipFill>
          <a:blip r:embed="rId5"/>
          <a:stretch>
            <a:fillRect/>
          </a:stretch>
        </p:blipFill>
        <p:spPr>
          <a:xfrm>
            <a:off x="952763" y="594949"/>
            <a:ext cx="5883150" cy="749873"/>
          </a:xfrm>
          <a:prstGeom prst="rect">
            <a:avLst/>
          </a:prstGeom>
        </p:spPr>
      </p:pic>
      <p:pic>
        <p:nvPicPr>
          <p:cNvPr id="2" name="Afbeelding 1">
            <a:extLst>
              <a:ext uri="{FF2B5EF4-FFF2-40B4-BE49-F238E27FC236}">
                <a16:creationId xmlns:a16="http://schemas.microsoft.com/office/drawing/2014/main" id="{4687C65A-5A7E-4C47-B746-EFE1A9AF66E8}"/>
              </a:ext>
            </a:extLst>
          </p:cNvPr>
          <p:cNvPicPr>
            <a:picLocks noChangeAspect="1"/>
          </p:cNvPicPr>
          <p:nvPr/>
        </p:nvPicPr>
        <p:blipFill>
          <a:blip r:embed="rId6"/>
          <a:stretch>
            <a:fillRect/>
          </a:stretch>
        </p:blipFill>
        <p:spPr>
          <a:xfrm>
            <a:off x="7558978" y="1037251"/>
            <a:ext cx="3398815" cy="4160881"/>
          </a:xfrm>
          <a:prstGeom prst="rect">
            <a:avLst/>
          </a:prstGeom>
        </p:spPr>
      </p:pic>
    </p:spTree>
    <p:extLst>
      <p:ext uri="{BB962C8B-B14F-4D97-AF65-F5344CB8AC3E}">
        <p14:creationId xmlns:p14="http://schemas.microsoft.com/office/powerpoint/2010/main" val="3583781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32896" y="101985"/>
            <a:ext cx="997014" cy="1161646"/>
          </a:xfrm>
          <a:prstGeom prst="rect">
            <a:avLst/>
          </a:prstGeom>
        </p:spPr>
      </p:pic>
      <p:pic>
        <p:nvPicPr>
          <p:cNvPr id="4" name="Afbeelding 3">
            <a:extLst>
              <a:ext uri="{FF2B5EF4-FFF2-40B4-BE49-F238E27FC236}">
                <a16:creationId xmlns:a16="http://schemas.microsoft.com/office/drawing/2014/main" id="{21A50EDA-2D76-4401-B050-1239F241DD3E}"/>
              </a:ext>
            </a:extLst>
          </p:cNvPr>
          <p:cNvPicPr>
            <a:picLocks noChangeAspect="1"/>
          </p:cNvPicPr>
          <p:nvPr/>
        </p:nvPicPr>
        <p:blipFill>
          <a:blip r:embed="rId3"/>
          <a:stretch>
            <a:fillRect/>
          </a:stretch>
        </p:blipFill>
        <p:spPr>
          <a:xfrm>
            <a:off x="952763" y="594949"/>
            <a:ext cx="5883150" cy="749873"/>
          </a:xfrm>
          <a:prstGeom prst="rect">
            <a:avLst/>
          </a:prstGeom>
        </p:spPr>
      </p:pic>
      <p:sp>
        <p:nvSpPr>
          <p:cNvPr id="2" name="Rechthoek 1">
            <a:extLst>
              <a:ext uri="{FF2B5EF4-FFF2-40B4-BE49-F238E27FC236}">
                <a16:creationId xmlns:a16="http://schemas.microsoft.com/office/drawing/2014/main" id="{13FC82F8-1AC1-4BFB-ABCD-196490CE8A49}"/>
              </a:ext>
            </a:extLst>
          </p:cNvPr>
          <p:cNvSpPr/>
          <p:nvPr/>
        </p:nvSpPr>
        <p:spPr>
          <a:xfrm>
            <a:off x="532661" y="1522324"/>
            <a:ext cx="7031114" cy="4315027"/>
          </a:xfrm>
          <a:prstGeom prst="rect">
            <a:avLst/>
          </a:prstGeom>
        </p:spPr>
        <p:txBody>
          <a:bodyPr wrap="square">
            <a:spAutoFit/>
          </a:bodyPr>
          <a:lstStyle/>
          <a:p>
            <a:pPr marL="457200" marR="0" lvl="0" indent="-4572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err="1">
                <a:ln>
                  <a:noFill/>
                </a:ln>
                <a:solidFill>
                  <a:prstClr val="black"/>
                </a:solidFill>
                <a:effectLst/>
                <a:uLnTx/>
                <a:uFillTx/>
              </a:rPr>
              <a:t>Onderlinge</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relaties</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zijn</a:t>
            </a:r>
            <a:r>
              <a:rPr kumimoji="0" lang="en-GB" sz="2800" b="0" i="0" u="none" strike="noStrike" kern="0" cap="none" spc="0" normalizeH="0" baseline="0" noProof="0" dirty="0">
                <a:ln>
                  <a:noFill/>
                </a:ln>
                <a:solidFill>
                  <a:prstClr val="black"/>
                </a:solidFill>
                <a:effectLst/>
                <a:uLnTx/>
                <a:uFillTx/>
              </a:rPr>
              <a:t> de basis </a:t>
            </a:r>
            <a:r>
              <a:rPr kumimoji="0" lang="en-GB" sz="2800" b="0" i="0" u="none" strike="noStrike" kern="0" cap="none" spc="0" normalizeH="0" baseline="0" noProof="0" dirty="0" err="1">
                <a:ln>
                  <a:noFill/>
                </a:ln>
                <a:solidFill>
                  <a:prstClr val="black"/>
                </a:solidFill>
                <a:effectLst/>
                <a:uLnTx/>
                <a:uFillTx/>
              </a:rPr>
              <a:t>voor</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succes</a:t>
            </a:r>
            <a:endParaRPr kumimoji="0" lang="en-GB" sz="2800" b="0" i="0" u="none" strike="noStrike" kern="0" cap="none" spc="0" normalizeH="0" baseline="0" noProof="0" dirty="0">
              <a:ln>
                <a:noFill/>
              </a:ln>
              <a:solidFill>
                <a:prstClr val="black"/>
              </a:solidFill>
              <a:effectLst/>
              <a:uLnTx/>
              <a:uFillTx/>
            </a:endParaRPr>
          </a:p>
          <a:p>
            <a:pPr marL="457200" marR="0" lvl="0" indent="-457200" defTabSz="91440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0" cap="none" spc="0" normalizeH="0" baseline="0" noProof="0" dirty="0" err="1">
                <a:ln>
                  <a:noFill/>
                </a:ln>
                <a:solidFill>
                  <a:prstClr val="black"/>
                </a:solidFill>
                <a:effectLst/>
                <a:uLnTx/>
                <a:uFillTx/>
              </a:rPr>
              <a:t>Processen</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zijn</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belangrijk</a:t>
            </a:r>
            <a:r>
              <a:rPr kumimoji="0" lang="en-GB" sz="2800" b="0" i="0" u="none" strike="noStrike" kern="0" cap="none" spc="0" normalizeH="0" baseline="0" noProof="0" dirty="0">
                <a:ln>
                  <a:noFill/>
                </a:ln>
                <a:solidFill>
                  <a:prstClr val="black"/>
                </a:solidFill>
                <a:effectLst/>
                <a:uLnTx/>
                <a:uFillTx/>
              </a:rPr>
              <a:t>, maar </a:t>
            </a:r>
            <a:r>
              <a:rPr kumimoji="0" lang="en-GB" sz="2800" b="0" i="0" u="none" strike="noStrike" kern="0" cap="none" spc="0" normalizeH="0" baseline="0" noProof="0" dirty="0" err="1">
                <a:ln>
                  <a:noFill/>
                </a:ln>
                <a:solidFill>
                  <a:prstClr val="black"/>
                </a:solidFill>
                <a:effectLst/>
                <a:uLnTx/>
                <a:uFillTx/>
              </a:rPr>
              <a:t>zorgen</a:t>
            </a:r>
            <a:r>
              <a:rPr kumimoji="0" lang="en-GB" sz="2800" b="0" i="0" u="none" strike="noStrike" kern="0" cap="none" spc="0" normalizeH="0" baseline="0" noProof="0" dirty="0">
                <a:ln>
                  <a:noFill/>
                </a:ln>
                <a:solidFill>
                  <a:prstClr val="black"/>
                </a:solidFill>
                <a:effectLst/>
                <a:uLnTx/>
                <a:uFillTx/>
              </a:rPr>
              <a:t> </a:t>
            </a:r>
            <a:br>
              <a:rPr kumimoji="0" lang="en-GB" sz="2800" b="0" i="0" u="none" strike="noStrike" kern="0" cap="none" spc="0" normalizeH="0" baseline="0" noProof="0" dirty="0">
                <a:ln>
                  <a:noFill/>
                </a:ln>
                <a:solidFill>
                  <a:prstClr val="black"/>
                </a:solidFill>
                <a:effectLst/>
                <a:uLnTx/>
                <a:uFillTx/>
              </a:rPr>
            </a:br>
            <a:r>
              <a:rPr kumimoji="0" lang="en-GB" sz="2800" b="0" i="0" u="none" strike="noStrike" kern="0" cap="none" spc="0" normalizeH="0" baseline="0" noProof="0" dirty="0" err="1">
                <a:ln>
                  <a:noFill/>
                </a:ln>
                <a:solidFill>
                  <a:prstClr val="black"/>
                </a:solidFill>
                <a:effectLst/>
                <a:uLnTx/>
                <a:uFillTx/>
              </a:rPr>
              <a:t>niet</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voor</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verandering</a:t>
            </a:r>
            <a:r>
              <a:rPr kumimoji="0" lang="en-GB" sz="2800" b="0" i="0" u="none" strike="noStrike" kern="0" cap="none" spc="0" normalizeH="0" baseline="0" noProof="0" dirty="0">
                <a:ln>
                  <a:noFill/>
                </a:ln>
                <a:solidFill>
                  <a:prstClr val="black"/>
                </a:solidFill>
                <a:effectLst/>
                <a:uLnTx/>
                <a:uFillTx/>
              </a:rPr>
              <a:t> ..... </a:t>
            </a:r>
            <a:r>
              <a:rPr kumimoji="0" lang="en-GB" sz="2800" b="0" i="0" u="none" strike="noStrike" kern="0" cap="none" spc="0" normalizeH="0" baseline="0" noProof="0" dirty="0" err="1">
                <a:ln>
                  <a:noFill/>
                </a:ln>
                <a:solidFill>
                  <a:prstClr val="black"/>
                </a:solidFill>
                <a:effectLst/>
                <a:uLnTx/>
                <a:uFillTx/>
              </a:rPr>
              <a:t>mensen</a:t>
            </a:r>
            <a:r>
              <a:rPr kumimoji="0" lang="en-GB" sz="2800" b="0" i="0" u="none" strike="noStrike" kern="0" cap="none" spc="0" normalizeH="0" baseline="0" noProof="0" dirty="0">
                <a:ln>
                  <a:noFill/>
                </a:ln>
                <a:solidFill>
                  <a:prstClr val="black"/>
                </a:solidFill>
                <a:effectLst/>
                <a:uLnTx/>
                <a:uFillTx/>
              </a:rPr>
              <a:t> </a:t>
            </a:r>
            <a:r>
              <a:rPr kumimoji="0" lang="en-GB" sz="2800" b="0" i="0" u="none" strike="noStrike" kern="0" cap="none" spc="0" normalizeH="0" baseline="0" noProof="0" dirty="0" err="1">
                <a:ln>
                  <a:noFill/>
                </a:ln>
                <a:solidFill>
                  <a:prstClr val="black"/>
                </a:solidFill>
                <a:effectLst/>
                <a:uLnTx/>
                <a:uFillTx/>
              </a:rPr>
              <a:t>wel</a:t>
            </a:r>
            <a:r>
              <a:rPr kumimoji="0" lang="en-GB" sz="2800" b="0" i="0" u="none" strike="noStrike" kern="0" cap="none" spc="0" normalizeH="0" baseline="0" noProof="0" dirty="0">
                <a:ln>
                  <a:noFill/>
                </a:ln>
                <a:solidFill>
                  <a:prstClr val="black"/>
                </a:solidFill>
                <a:effectLst/>
                <a:uLnTx/>
                <a:uFillTx/>
              </a:rPr>
              <a:t>!</a:t>
            </a:r>
          </a:p>
          <a:p>
            <a:pPr marL="457200" lvl="0" indent="-457200">
              <a:spcBef>
                <a:spcPct val="20000"/>
              </a:spcBef>
              <a:buFont typeface="Arial" panose="020B0604020202020204" pitchFamily="34" charset="0"/>
              <a:buChar char="•"/>
            </a:pPr>
            <a:r>
              <a:rPr lang="en-GB" sz="2800" dirty="0">
                <a:solidFill>
                  <a:prstClr val="black"/>
                </a:solidFill>
              </a:rPr>
              <a:t>In </a:t>
            </a:r>
            <a:r>
              <a:rPr lang="en-GB" sz="2800" dirty="0" err="1">
                <a:solidFill>
                  <a:prstClr val="black"/>
                </a:solidFill>
              </a:rPr>
              <a:t>alle</a:t>
            </a:r>
            <a:r>
              <a:rPr lang="en-GB" sz="2800" dirty="0">
                <a:solidFill>
                  <a:prstClr val="black"/>
                </a:solidFill>
              </a:rPr>
              <a:t> </a:t>
            </a:r>
            <a:r>
              <a:rPr lang="en-GB" sz="2800" dirty="0" err="1">
                <a:solidFill>
                  <a:prstClr val="black"/>
                </a:solidFill>
              </a:rPr>
              <a:t>overleggen</a:t>
            </a:r>
            <a:r>
              <a:rPr lang="en-GB" sz="2800" dirty="0">
                <a:solidFill>
                  <a:prstClr val="black"/>
                </a:solidFill>
              </a:rPr>
              <a:t> ‘het kind/de </a:t>
            </a:r>
            <a:r>
              <a:rPr lang="en-GB" sz="2800" dirty="0" err="1">
                <a:solidFill>
                  <a:prstClr val="black"/>
                </a:solidFill>
              </a:rPr>
              <a:t>jongere</a:t>
            </a:r>
            <a:r>
              <a:rPr lang="en-GB" sz="2800" dirty="0">
                <a:solidFill>
                  <a:prstClr val="black"/>
                </a:solidFill>
              </a:rPr>
              <a:t> op </a:t>
            </a:r>
            <a:r>
              <a:rPr lang="en-GB" sz="2800" dirty="0" err="1">
                <a:solidFill>
                  <a:prstClr val="black"/>
                </a:solidFill>
              </a:rPr>
              <a:t>tafel</a:t>
            </a:r>
            <a:r>
              <a:rPr lang="en-GB" sz="2800" dirty="0">
                <a:solidFill>
                  <a:prstClr val="black"/>
                </a:solidFill>
              </a:rPr>
              <a:t>’ </a:t>
            </a:r>
          </a:p>
          <a:p>
            <a:pPr marL="457200" lvl="0" indent="-457200">
              <a:spcBef>
                <a:spcPct val="20000"/>
              </a:spcBef>
              <a:buFont typeface="Arial" panose="020B0604020202020204" pitchFamily="34" charset="0"/>
              <a:buChar char="•"/>
            </a:pPr>
            <a:r>
              <a:rPr lang="en-GB" sz="2800" dirty="0" err="1">
                <a:solidFill>
                  <a:prstClr val="black"/>
                </a:solidFill>
              </a:rPr>
              <a:t>Praat</a:t>
            </a:r>
            <a:r>
              <a:rPr lang="en-GB" sz="2800" dirty="0">
                <a:solidFill>
                  <a:prstClr val="black"/>
                </a:solidFill>
              </a:rPr>
              <a:t> </a:t>
            </a:r>
            <a:r>
              <a:rPr lang="en-GB" sz="2800" u="sng" dirty="0" err="1">
                <a:solidFill>
                  <a:prstClr val="black"/>
                </a:solidFill>
              </a:rPr>
              <a:t>mét</a:t>
            </a:r>
            <a:r>
              <a:rPr lang="en-GB" sz="2800" dirty="0">
                <a:solidFill>
                  <a:prstClr val="black"/>
                </a:solidFill>
              </a:rPr>
              <a:t> het kind/de </a:t>
            </a:r>
            <a:r>
              <a:rPr lang="en-GB" sz="2800" dirty="0" err="1">
                <a:solidFill>
                  <a:prstClr val="black"/>
                </a:solidFill>
              </a:rPr>
              <a:t>jongere</a:t>
            </a:r>
            <a:r>
              <a:rPr lang="en-GB" sz="2800" dirty="0">
                <a:solidFill>
                  <a:prstClr val="black"/>
                </a:solidFill>
              </a:rPr>
              <a:t> </a:t>
            </a:r>
            <a:r>
              <a:rPr lang="en-GB" sz="2800" dirty="0" err="1">
                <a:solidFill>
                  <a:prstClr val="black"/>
                </a:solidFill>
              </a:rPr>
              <a:t>i.p.v</a:t>
            </a:r>
            <a:r>
              <a:rPr lang="en-GB" sz="2800" dirty="0">
                <a:solidFill>
                  <a:prstClr val="black"/>
                </a:solidFill>
              </a:rPr>
              <a:t>. over of </a:t>
            </a:r>
            <a:r>
              <a:rPr lang="en-GB" sz="2800" dirty="0" err="1">
                <a:solidFill>
                  <a:prstClr val="black"/>
                </a:solidFill>
              </a:rPr>
              <a:t>voor</a:t>
            </a:r>
            <a:r>
              <a:rPr lang="en-GB" sz="2800" dirty="0">
                <a:solidFill>
                  <a:prstClr val="black"/>
                </a:solidFill>
              </a:rPr>
              <a:t> hen</a:t>
            </a:r>
          </a:p>
          <a:p>
            <a:pPr marL="457200" lvl="0" indent="-457200">
              <a:spcBef>
                <a:spcPct val="20000"/>
              </a:spcBef>
              <a:buFont typeface="Arial" panose="020B0604020202020204" pitchFamily="34" charset="0"/>
              <a:buChar char="•"/>
            </a:pPr>
            <a:r>
              <a:rPr lang="en-GB" sz="2800" dirty="0" err="1">
                <a:solidFill>
                  <a:prstClr val="black"/>
                </a:solidFill>
              </a:rPr>
              <a:t>Luisteren</a:t>
            </a:r>
            <a:r>
              <a:rPr lang="en-GB" sz="2800" dirty="0">
                <a:solidFill>
                  <a:prstClr val="black"/>
                </a:solidFill>
              </a:rPr>
              <a:t> </a:t>
            </a:r>
            <a:r>
              <a:rPr lang="en-GB" sz="2800" dirty="0" err="1">
                <a:solidFill>
                  <a:prstClr val="black"/>
                </a:solidFill>
              </a:rPr>
              <a:t>naar</a:t>
            </a:r>
            <a:r>
              <a:rPr lang="en-GB" sz="2800" dirty="0">
                <a:solidFill>
                  <a:prstClr val="black"/>
                </a:solidFill>
              </a:rPr>
              <a:t> de stem van het kind/de </a:t>
            </a:r>
            <a:r>
              <a:rPr lang="en-GB" sz="2800" dirty="0" err="1">
                <a:solidFill>
                  <a:prstClr val="black"/>
                </a:solidFill>
              </a:rPr>
              <a:t>jongere</a:t>
            </a:r>
            <a:r>
              <a:rPr lang="en-GB" sz="2800" dirty="0">
                <a:solidFill>
                  <a:prstClr val="black"/>
                </a:solidFill>
              </a:rPr>
              <a:t> en </a:t>
            </a:r>
            <a:r>
              <a:rPr lang="en-GB" sz="2800" dirty="0" err="1">
                <a:solidFill>
                  <a:prstClr val="black"/>
                </a:solidFill>
              </a:rPr>
              <a:t>laat</a:t>
            </a:r>
            <a:r>
              <a:rPr lang="en-GB" sz="2800" dirty="0">
                <a:solidFill>
                  <a:prstClr val="black"/>
                </a:solidFill>
              </a:rPr>
              <a:t> die stem </a:t>
            </a:r>
            <a:r>
              <a:rPr lang="en-GB" sz="2800" dirty="0" err="1">
                <a:solidFill>
                  <a:prstClr val="black"/>
                </a:solidFill>
              </a:rPr>
              <a:t>invloed</a:t>
            </a:r>
            <a:r>
              <a:rPr lang="en-GB" sz="2800" dirty="0">
                <a:solidFill>
                  <a:prstClr val="black"/>
                </a:solidFill>
              </a:rPr>
              <a:t> </a:t>
            </a:r>
            <a:r>
              <a:rPr lang="en-GB" sz="2800" dirty="0" err="1">
                <a:solidFill>
                  <a:prstClr val="black"/>
                </a:solidFill>
              </a:rPr>
              <a:t>hebben</a:t>
            </a:r>
            <a:endParaRPr kumimoji="0" lang="nl-NL" sz="2800" b="0" i="0" u="none" strike="noStrike" kern="0" cap="none" spc="0" normalizeH="0" baseline="0" noProof="0" dirty="0">
              <a:ln>
                <a:noFill/>
              </a:ln>
              <a:solidFill>
                <a:sysClr val="windowText" lastClr="000000"/>
              </a:solidFill>
              <a:effectLst/>
              <a:uLnTx/>
              <a:uFillTx/>
            </a:endParaRPr>
          </a:p>
        </p:txBody>
      </p:sp>
      <p:pic>
        <p:nvPicPr>
          <p:cNvPr id="6" name="Afbeelding 5">
            <a:extLst>
              <a:ext uri="{FF2B5EF4-FFF2-40B4-BE49-F238E27FC236}">
                <a16:creationId xmlns:a16="http://schemas.microsoft.com/office/drawing/2014/main" id="{613024BA-A7E6-47C0-97D1-D706DF488981}"/>
              </a:ext>
            </a:extLst>
          </p:cNvPr>
          <p:cNvPicPr>
            <a:picLocks noChangeAspect="1"/>
          </p:cNvPicPr>
          <p:nvPr/>
        </p:nvPicPr>
        <p:blipFill>
          <a:blip r:embed="rId4"/>
          <a:stretch>
            <a:fillRect/>
          </a:stretch>
        </p:blipFill>
        <p:spPr>
          <a:xfrm>
            <a:off x="7587288" y="2081805"/>
            <a:ext cx="4072051" cy="3755546"/>
          </a:xfrm>
          <a:prstGeom prst="rect">
            <a:avLst/>
          </a:prstGeom>
        </p:spPr>
      </p:pic>
    </p:spTree>
    <p:extLst>
      <p:ext uri="{BB962C8B-B14F-4D97-AF65-F5344CB8AC3E}">
        <p14:creationId xmlns:p14="http://schemas.microsoft.com/office/powerpoint/2010/main" val="399356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dirty="0">
                <a:solidFill>
                  <a:schemeClr val="accent6"/>
                </a:solidFill>
              </a:rPr>
              <a:t>In </a:t>
            </a:r>
            <a:r>
              <a:rPr lang="en-GB" sz="5400" b="1" dirty="0" err="1">
                <a:solidFill>
                  <a:schemeClr val="accent6"/>
                </a:solidFill>
              </a:rPr>
              <a:t>multidisciplinaire</a:t>
            </a:r>
            <a:r>
              <a:rPr lang="en-GB" sz="5400" b="1" dirty="0">
                <a:solidFill>
                  <a:schemeClr val="accent6"/>
                </a:solidFill>
              </a:rPr>
              <a:t> </a:t>
            </a:r>
            <a:r>
              <a:rPr lang="en-GB" sz="5400" b="1" dirty="0" err="1">
                <a:solidFill>
                  <a:schemeClr val="accent6"/>
                </a:solidFill>
              </a:rPr>
              <a:t>subgroepen</a:t>
            </a:r>
            <a:r>
              <a:rPr lang="en-GB" sz="5400" b="1" dirty="0">
                <a:solidFill>
                  <a:schemeClr val="accent6"/>
                </a:solidFill>
              </a:rPr>
              <a:t> </a:t>
            </a:r>
          </a:p>
        </p:txBody>
      </p:sp>
      <p:sp>
        <p:nvSpPr>
          <p:cNvPr id="3" name="Content Placeholder 2"/>
          <p:cNvSpPr>
            <a:spLocks noGrp="1"/>
          </p:cNvSpPr>
          <p:nvPr>
            <p:ph idx="1"/>
          </p:nvPr>
        </p:nvSpPr>
        <p:spPr>
          <a:xfrm>
            <a:off x="309093" y="1268759"/>
            <a:ext cx="11273307" cy="4804167"/>
          </a:xfrm>
        </p:spPr>
        <p:txBody>
          <a:bodyPr>
            <a:normAutofit fontScale="55000" lnSpcReduction="20000"/>
          </a:bodyPr>
          <a:lstStyle/>
          <a:p>
            <a:pPr marL="0" indent="0">
              <a:buNone/>
            </a:pPr>
            <a:br>
              <a:rPr lang="en-GB" sz="4400" b="1" dirty="0"/>
            </a:br>
            <a:r>
              <a:rPr lang="en-GB" sz="4400" b="1" dirty="0" err="1"/>
              <a:t>T.a.v</a:t>
            </a:r>
            <a:r>
              <a:rPr lang="en-GB" sz="4400" b="1" dirty="0"/>
              <a:t>. (</a:t>
            </a:r>
            <a:r>
              <a:rPr lang="en-GB" sz="4400" b="1" dirty="0" err="1"/>
              <a:t>dreigende</a:t>
            </a:r>
            <a:r>
              <a:rPr lang="en-GB" sz="4400" b="1" dirty="0"/>
              <a:t>) </a:t>
            </a:r>
            <a:r>
              <a:rPr lang="en-GB" sz="4400" b="1" dirty="0" err="1"/>
              <a:t>thuiszitters</a:t>
            </a:r>
            <a:r>
              <a:rPr lang="en-GB" sz="4400" b="1" dirty="0"/>
              <a:t>:</a:t>
            </a:r>
            <a:br>
              <a:rPr lang="en-GB" sz="4400" dirty="0">
                <a:solidFill>
                  <a:schemeClr val="tx1">
                    <a:tint val="75000"/>
                  </a:schemeClr>
                </a:solidFill>
              </a:rPr>
            </a:br>
            <a:endParaRPr lang="en-GB" sz="4400" dirty="0">
              <a:solidFill>
                <a:schemeClr val="tx1">
                  <a:tint val="75000"/>
                </a:schemeClr>
              </a:solidFill>
            </a:endParaRPr>
          </a:p>
          <a:p>
            <a:pPr marL="742950" indent="-742950">
              <a:spcAft>
                <a:spcPts val="0"/>
              </a:spcAft>
              <a:buFont typeface="+mj-lt"/>
              <a:buAutoNum type="arabicPeriod"/>
            </a:pPr>
            <a:r>
              <a:rPr lang="nl-NL" sz="4400" dirty="0">
                <a:latin typeface="Calibri" panose="020F0502020204030204" pitchFamily="34" charset="0"/>
                <a:ea typeface="Calibri" panose="020F0502020204030204" pitchFamily="34" charset="0"/>
              </a:rPr>
              <a:t>Welke ‘</a:t>
            </a:r>
            <a:r>
              <a:rPr lang="nl-NL" sz="4400" dirty="0" err="1">
                <a:latin typeface="Calibri" panose="020F0502020204030204" pitchFamily="34" charset="0"/>
                <a:ea typeface="Calibri" panose="020F0502020204030204" pitchFamily="34" charset="0"/>
              </a:rPr>
              <a:t>outcomes</a:t>
            </a:r>
            <a:r>
              <a:rPr lang="nl-NL" sz="4400" dirty="0">
                <a:latin typeface="Calibri" panose="020F0502020204030204" pitchFamily="34" charset="0"/>
                <a:ea typeface="Calibri" panose="020F0502020204030204" pitchFamily="34" charset="0"/>
              </a:rPr>
              <a:t>’ ziet jullie groep voor de gemeente Groningen (n.a.v. Andy Lloyd)? </a:t>
            </a:r>
            <a:br>
              <a:rPr lang="nl-NL" sz="4400" dirty="0">
                <a:latin typeface="Calibri" panose="020F0502020204030204" pitchFamily="34" charset="0"/>
                <a:ea typeface="Calibri" panose="020F0502020204030204" pitchFamily="34" charset="0"/>
              </a:rPr>
            </a:br>
            <a:r>
              <a:rPr lang="nl-NL" sz="4400" dirty="0">
                <a:latin typeface="Calibri" panose="020F0502020204030204" pitchFamily="34" charset="0"/>
                <a:ea typeface="Calibri" panose="020F0502020204030204" pitchFamily="34" charset="0"/>
              </a:rPr>
              <a:t>En welke 3 ‘</a:t>
            </a:r>
            <a:r>
              <a:rPr lang="nl-NL" sz="4400" dirty="0" err="1">
                <a:latin typeface="Calibri" panose="020F0502020204030204" pitchFamily="34" charset="0"/>
                <a:ea typeface="Calibri" panose="020F0502020204030204" pitchFamily="34" charset="0"/>
              </a:rPr>
              <a:t>obsessions</a:t>
            </a:r>
            <a:r>
              <a:rPr lang="nl-NL" sz="4400" dirty="0">
                <a:latin typeface="Calibri" panose="020F0502020204030204" pitchFamily="34" charset="0"/>
                <a:ea typeface="Calibri" panose="020F0502020204030204" pitchFamily="34" charset="0"/>
              </a:rPr>
              <a:t>’ zouden centraal moeten staan?</a:t>
            </a:r>
          </a:p>
          <a:p>
            <a:pPr marL="742950" indent="-742950">
              <a:spcAft>
                <a:spcPts val="0"/>
              </a:spcAft>
              <a:buFont typeface="+mj-lt"/>
              <a:buAutoNum type="arabicPeriod"/>
            </a:pPr>
            <a:endParaRPr lang="nl-NL" sz="4400" dirty="0">
              <a:latin typeface="Calibri" panose="020F0502020204030204" pitchFamily="34" charset="0"/>
              <a:ea typeface="Calibri" panose="020F0502020204030204" pitchFamily="34" charset="0"/>
            </a:endParaRPr>
          </a:p>
          <a:p>
            <a:pPr marL="742950" indent="-742950">
              <a:spcAft>
                <a:spcPts val="0"/>
              </a:spcAft>
              <a:buFont typeface="+mj-lt"/>
              <a:buAutoNum type="arabicPeriod"/>
            </a:pPr>
            <a:r>
              <a:rPr lang="nl-NL" sz="4400" dirty="0">
                <a:latin typeface="Calibri" panose="020F0502020204030204" pitchFamily="34" charset="0"/>
                <a:ea typeface="Calibri" panose="020F0502020204030204" pitchFamily="34" charset="0"/>
              </a:rPr>
              <a:t>Welke huidige samenwerkingsrelaties en welke 3 punten ter verbetering ziet jullie groep (per onderwijsdomein of in de keten)?</a:t>
            </a:r>
            <a:br>
              <a:rPr lang="nl-NL" sz="4400" dirty="0">
                <a:latin typeface="Calibri" panose="020F0502020204030204" pitchFamily="34" charset="0"/>
                <a:ea typeface="Calibri" panose="020F0502020204030204" pitchFamily="34" charset="0"/>
              </a:rPr>
            </a:br>
            <a:endParaRPr lang="nl-NL" sz="4400" dirty="0">
              <a:latin typeface="Calibri" panose="020F0502020204030204" pitchFamily="34" charset="0"/>
              <a:ea typeface="Calibri" panose="020F0502020204030204" pitchFamily="34" charset="0"/>
            </a:endParaRPr>
          </a:p>
          <a:p>
            <a:pPr marL="742950" indent="-742950">
              <a:spcAft>
                <a:spcPts val="0"/>
              </a:spcAft>
              <a:buFont typeface="+mj-lt"/>
              <a:buAutoNum type="arabicPeriod"/>
            </a:pPr>
            <a:r>
              <a:rPr lang="nl-NL" sz="4400" dirty="0">
                <a:latin typeface="Calibri" panose="020F0502020204030204" pitchFamily="34" charset="0"/>
                <a:ea typeface="Calibri" panose="020F0502020204030204" pitchFamily="34" charset="0"/>
              </a:rPr>
              <a:t>Hoe zorgen we voor het op gang brengen van een beweging zoals in Leeds? Welke contouren ziet jullie groep voor een op te stellen plan van aanpak (waar te beginnen, wie daarna en op welke wijze)?</a:t>
            </a:r>
          </a:p>
          <a:p>
            <a:pPr marL="0" indent="0">
              <a:buNone/>
            </a:pPr>
            <a:br>
              <a:rPr lang="en-GB" sz="3900" dirty="0"/>
            </a:br>
            <a:endParaRPr lang="en-GB" sz="3900" dirty="0"/>
          </a:p>
        </p:txBody>
      </p:sp>
      <p:grpSp>
        <p:nvGrpSpPr>
          <p:cNvPr id="11" name="Group 10"/>
          <p:cNvGrpSpPr/>
          <p:nvPr/>
        </p:nvGrpSpPr>
        <p:grpSpPr>
          <a:xfrm>
            <a:off x="0" y="5250565"/>
            <a:ext cx="12253696" cy="1722921"/>
            <a:chOff x="-24680" y="5184485"/>
            <a:chExt cx="12253696" cy="1722921"/>
          </a:xfrm>
        </p:grpSpPr>
        <p:sp>
          <p:nvSpPr>
            <p:cNvPr id="12" name="Rectangle 11"/>
            <p:cNvSpPr/>
            <p:nvPr/>
          </p:nvSpPr>
          <p:spPr>
            <a:xfrm>
              <a:off x="-24679" y="5355417"/>
              <a:ext cx="12206502" cy="1440160"/>
            </a:xfrm>
            <a:prstGeom prst="rect">
              <a:avLst/>
            </a:prstGeom>
            <a:solidFill>
              <a:srgbClr val="F28C04"/>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016" y="5206507"/>
              <a:ext cx="9144000" cy="1700899"/>
            </a:xfrm>
            <a:prstGeom prst="rect">
              <a:avLst/>
            </a:prstGeom>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63444" r="1"/>
            <a:stretch/>
          </p:blipFill>
          <p:spPr>
            <a:xfrm>
              <a:off x="-24680" y="5184485"/>
              <a:ext cx="3342664" cy="1700899"/>
            </a:xfrm>
            <a:prstGeom prst="rect">
              <a:avLst/>
            </a:prstGeom>
          </p:spPr>
        </p:pic>
      </p:grpSp>
      <p:sp>
        <p:nvSpPr>
          <p:cNvPr id="4" name="Tekstvak 3">
            <a:extLst>
              <a:ext uri="{FF2B5EF4-FFF2-40B4-BE49-F238E27FC236}">
                <a16:creationId xmlns:a16="http://schemas.microsoft.com/office/drawing/2014/main" id="{8AEBD70B-5857-4EF3-A72D-2D84D91EAC0E}"/>
              </a:ext>
            </a:extLst>
          </p:cNvPr>
          <p:cNvSpPr txBox="1"/>
          <p:nvPr/>
        </p:nvSpPr>
        <p:spPr>
          <a:xfrm>
            <a:off x="1168926" y="5611262"/>
            <a:ext cx="9948681" cy="461665"/>
          </a:xfrm>
          <a:prstGeom prst="rect">
            <a:avLst/>
          </a:prstGeom>
          <a:solidFill>
            <a:schemeClr val="accent5">
              <a:lumMod val="40000"/>
              <a:lumOff val="60000"/>
            </a:schemeClr>
          </a:solidFill>
          <a:ln>
            <a:solidFill>
              <a:schemeClr val="bg1"/>
            </a:solidFill>
          </a:ln>
        </p:spPr>
        <p:txBody>
          <a:bodyPr wrap="square" rtlCol="0">
            <a:spAutoFit/>
          </a:bodyPr>
          <a:lstStyle/>
          <a:p>
            <a:r>
              <a:rPr lang="nl-NL" sz="2400" b="1" dirty="0"/>
              <a:t>Wat kunnen we doen om hier binnen Groningen een bijdrage aan te leveren?</a:t>
            </a:r>
          </a:p>
        </p:txBody>
      </p:sp>
    </p:spTree>
    <p:extLst>
      <p:ext uri="{BB962C8B-B14F-4D97-AF65-F5344CB8AC3E}">
        <p14:creationId xmlns:p14="http://schemas.microsoft.com/office/powerpoint/2010/main" val="166310364"/>
      </p:ext>
    </p:extLst>
  </p:cSld>
  <p:clrMapOvr>
    <a:masterClrMapping/>
  </p:clrMapOvr>
</p:sld>
</file>

<file path=ppt/theme/theme1.xml><?xml version="1.0" encoding="utf-8"?>
<a:theme xmlns:a="http://schemas.openxmlformats.org/drawingml/2006/main" name="2_2. LCC Design">
  <a:themeElements>
    <a:clrScheme name="Custom 12">
      <a:dk1>
        <a:sysClr val="windowText" lastClr="000000"/>
      </a:dk1>
      <a:lt1>
        <a:sysClr val="window" lastClr="FFFFFF"/>
      </a:lt1>
      <a:dk2>
        <a:srgbClr val="183B45"/>
      </a:dk2>
      <a:lt2>
        <a:srgbClr val="9BD5E1"/>
      </a:lt2>
      <a:accent1>
        <a:srgbClr val="6694AA"/>
      </a:accent1>
      <a:accent2>
        <a:srgbClr val="E9540D"/>
      </a:accent2>
      <a:accent3>
        <a:srgbClr val="95C159"/>
      </a:accent3>
      <a:accent4>
        <a:srgbClr val="5E4BA2"/>
      </a:accent4>
      <a:accent5>
        <a:srgbClr val="EB5278"/>
      </a:accent5>
      <a:accent6>
        <a:srgbClr val="FCBD1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CC Powerpoint template16-9.potx" id="{B8ED991D-DC39-4D21-95FD-DB57FFD086A3}" vid="{D6EAD3C1-3E2C-4497-8E77-68B6330AF218}"/>
    </a:ext>
  </a:extLst>
</a:theme>
</file>

<file path=ppt/theme/theme2.xml><?xml version="1.0" encoding="utf-8"?>
<a:theme xmlns:a="http://schemas.openxmlformats.org/drawingml/2006/main" name="3_2. LCC Design">
  <a:themeElements>
    <a:clrScheme name="Custom 12">
      <a:dk1>
        <a:sysClr val="windowText" lastClr="000000"/>
      </a:dk1>
      <a:lt1>
        <a:sysClr val="window" lastClr="FFFFFF"/>
      </a:lt1>
      <a:dk2>
        <a:srgbClr val="183B45"/>
      </a:dk2>
      <a:lt2>
        <a:srgbClr val="9BD5E1"/>
      </a:lt2>
      <a:accent1>
        <a:srgbClr val="6694AA"/>
      </a:accent1>
      <a:accent2>
        <a:srgbClr val="E9540D"/>
      </a:accent2>
      <a:accent3>
        <a:srgbClr val="95C159"/>
      </a:accent3>
      <a:accent4>
        <a:srgbClr val="5E4BA2"/>
      </a:accent4>
      <a:accent5>
        <a:srgbClr val="EB5278"/>
      </a:accent5>
      <a:accent6>
        <a:srgbClr val="FCBD1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CC Powerpoint template16-9.potx" id="{B8ED991D-DC39-4D21-95FD-DB57FFD086A3}" vid="{D6EAD3C1-3E2C-4497-8E77-68B6330AF218}"/>
    </a:ext>
  </a:extLst>
</a:theme>
</file>

<file path=ppt/theme/theme3.xml><?xml version="1.0" encoding="utf-8"?>
<a:theme xmlns:a="http://schemas.openxmlformats.org/drawingml/2006/main" name="4_2. LCC Design">
  <a:themeElements>
    <a:clrScheme name="Custom 12">
      <a:dk1>
        <a:sysClr val="windowText" lastClr="000000"/>
      </a:dk1>
      <a:lt1>
        <a:sysClr val="window" lastClr="FFFFFF"/>
      </a:lt1>
      <a:dk2>
        <a:srgbClr val="183B45"/>
      </a:dk2>
      <a:lt2>
        <a:srgbClr val="9BD5E1"/>
      </a:lt2>
      <a:accent1>
        <a:srgbClr val="6694AA"/>
      </a:accent1>
      <a:accent2>
        <a:srgbClr val="E9540D"/>
      </a:accent2>
      <a:accent3>
        <a:srgbClr val="95C159"/>
      </a:accent3>
      <a:accent4>
        <a:srgbClr val="5E4BA2"/>
      </a:accent4>
      <a:accent5>
        <a:srgbClr val="EB5278"/>
      </a:accent5>
      <a:accent6>
        <a:srgbClr val="FCBD1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CC Powerpoint template16-9.potx" id="{B8ED991D-DC39-4D21-95FD-DB57FFD086A3}" vid="{D6EAD3C1-3E2C-4497-8E77-68B6330AF218}"/>
    </a:ext>
  </a:extLst>
</a:theme>
</file>

<file path=ppt/theme/theme4.xml><?xml version="1.0" encoding="utf-8"?>
<a:theme xmlns:a="http://schemas.openxmlformats.org/drawingml/2006/main" name="5_2. LCC Design">
  <a:themeElements>
    <a:clrScheme name="Custom 12">
      <a:dk1>
        <a:sysClr val="windowText" lastClr="000000"/>
      </a:dk1>
      <a:lt1>
        <a:sysClr val="window" lastClr="FFFFFF"/>
      </a:lt1>
      <a:dk2>
        <a:srgbClr val="183B45"/>
      </a:dk2>
      <a:lt2>
        <a:srgbClr val="9BD5E1"/>
      </a:lt2>
      <a:accent1>
        <a:srgbClr val="6694AA"/>
      </a:accent1>
      <a:accent2>
        <a:srgbClr val="E9540D"/>
      </a:accent2>
      <a:accent3>
        <a:srgbClr val="95C159"/>
      </a:accent3>
      <a:accent4>
        <a:srgbClr val="5E4BA2"/>
      </a:accent4>
      <a:accent5>
        <a:srgbClr val="EB5278"/>
      </a:accent5>
      <a:accent6>
        <a:srgbClr val="FCBD1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CC Powerpoint template16-9.potx" id="{B8ED991D-DC39-4D21-95FD-DB57FFD086A3}" vid="{D6EAD3C1-3E2C-4497-8E77-68B6330AF218}"/>
    </a:ext>
  </a:extLst>
</a:theme>
</file>

<file path=ppt/theme/theme5.xml><?xml version="1.0" encoding="utf-8"?>
<a:theme xmlns:a="http://schemas.openxmlformats.org/drawingml/2006/main" name="6_2. LCC Design">
  <a:themeElements>
    <a:clrScheme name="Custom 12">
      <a:dk1>
        <a:sysClr val="windowText" lastClr="000000"/>
      </a:dk1>
      <a:lt1>
        <a:sysClr val="window" lastClr="FFFFFF"/>
      </a:lt1>
      <a:dk2>
        <a:srgbClr val="183B45"/>
      </a:dk2>
      <a:lt2>
        <a:srgbClr val="9BD5E1"/>
      </a:lt2>
      <a:accent1>
        <a:srgbClr val="6694AA"/>
      </a:accent1>
      <a:accent2>
        <a:srgbClr val="E9540D"/>
      </a:accent2>
      <a:accent3>
        <a:srgbClr val="95C159"/>
      </a:accent3>
      <a:accent4>
        <a:srgbClr val="5E4BA2"/>
      </a:accent4>
      <a:accent5>
        <a:srgbClr val="EB5278"/>
      </a:accent5>
      <a:accent6>
        <a:srgbClr val="FCBD1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CC Powerpoint template16-9.potx" id="{B8ED991D-DC39-4D21-95FD-DB57FFD086A3}" vid="{D6EAD3C1-3E2C-4497-8E77-68B6330AF218}"/>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A3ACD3C1948D42BECA485D05445E70" ma:contentTypeVersion="8" ma:contentTypeDescription="Een nieuw document maken." ma:contentTypeScope="" ma:versionID="527448ba1b2c914ac4ab273ea74f1e53">
  <xsd:schema xmlns:xsd="http://www.w3.org/2001/XMLSchema" xmlns:xs="http://www.w3.org/2001/XMLSchema" xmlns:p="http://schemas.microsoft.com/office/2006/metadata/properties" xmlns:ns2="f1474087-4e67-4afa-8b67-260e774a898f" xmlns:ns3="49fac317-f441-4910-8e0b-ab191711c8a2" targetNamespace="http://schemas.microsoft.com/office/2006/metadata/properties" ma:root="true" ma:fieldsID="bd0e9501804cf465b25777aad63baee3" ns2:_="" ns3:_="">
    <xsd:import namespace="f1474087-4e67-4afa-8b67-260e774a898f"/>
    <xsd:import namespace="49fac317-f441-4910-8e0b-ab191711c8a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74087-4e67-4afa-8b67-260e774a898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fac317-f441-4910-8e0b-ab191711c8a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91AAF3-7F05-477C-9A10-53C03D6B2C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6F59943-F297-435E-BCBE-20D3CD9330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74087-4e67-4afa-8b67-260e774a898f"/>
    <ds:schemaRef ds:uri="49fac317-f441-4910-8e0b-ab191711c8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CFC679-2659-43C2-A282-6781FE9D1B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816</TotalTime>
  <Words>57</Words>
  <Application>Microsoft Office PowerPoint</Application>
  <PresentationFormat>Breedbeeld</PresentationFormat>
  <Paragraphs>25</Paragraphs>
  <Slides>7</Slides>
  <Notes>0</Notes>
  <HiddenSlides>0</HiddenSlides>
  <MMClips>0</MMClips>
  <ScaleCrop>false</ScaleCrop>
  <HeadingPairs>
    <vt:vector size="6" baseType="variant">
      <vt:variant>
        <vt:lpstr>Gebruikte lettertypen</vt:lpstr>
      </vt:variant>
      <vt:variant>
        <vt:i4>4</vt:i4>
      </vt:variant>
      <vt:variant>
        <vt:lpstr>Thema</vt:lpstr>
      </vt:variant>
      <vt:variant>
        <vt:i4>8</vt:i4>
      </vt:variant>
      <vt:variant>
        <vt:lpstr>Diatitels</vt:lpstr>
      </vt:variant>
      <vt:variant>
        <vt:i4>7</vt:i4>
      </vt:variant>
    </vt:vector>
  </HeadingPairs>
  <TitlesOfParts>
    <vt:vector size="19" baseType="lpstr">
      <vt:lpstr>Arial</vt:lpstr>
      <vt:lpstr>Calibri</vt:lpstr>
      <vt:lpstr>Calibri Light</vt:lpstr>
      <vt:lpstr>Verdana</vt:lpstr>
      <vt:lpstr>2_2. LCC Design</vt:lpstr>
      <vt:lpstr>3_2. LCC Design</vt:lpstr>
      <vt:lpstr>4_2. LCC Design</vt:lpstr>
      <vt:lpstr>5_2. LCC Design</vt:lpstr>
      <vt:lpstr>6_2. LCC Design</vt:lpstr>
      <vt:lpstr>1_Office Theme</vt:lpstr>
      <vt:lpstr>8_Office Theme</vt:lpstr>
      <vt:lpstr>9_Office Theme</vt:lpstr>
      <vt:lpstr>Thuiszitterspact Groningen</vt:lpstr>
      <vt:lpstr>Ambities Thuiszitterspact</vt:lpstr>
      <vt:lpstr>Statements Thuiszitterspact</vt:lpstr>
      <vt:lpstr>      </vt:lpstr>
      <vt:lpstr>PowerPoint-presentatie</vt:lpstr>
      <vt:lpstr>PowerPoint-presentatie</vt:lpstr>
      <vt:lpstr>In multidisciplinaire subgroepen </vt:lpstr>
    </vt:vector>
  </TitlesOfParts>
  <Company>Leeds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Rumbold, Sue</dc:creator>
  <cp:lastModifiedBy>Erik Graaf, de</cp:lastModifiedBy>
  <cp:revision>38</cp:revision>
  <dcterms:created xsi:type="dcterms:W3CDTF">2018-09-09T12:07:12Z</dcterms:created>
  <dcterms:modified xsi:type="dcterms:W3CDTF">2019-09-20T11:44:02Z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0x010100BBA3ACD3C1948D42BECA485D05445E70</vt:lpwstr>
  </property>
</Properties>
</file>